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handoutMasterIdLst>
    <p:handoutMasterId r:id="rId20"/>
  </p:handoutMasterIdLst>
  <p:sldIdLst>
    <p:sldId id="429" r:id="rId2"/>
    <p:sldId id="458" r:id="rId3"/>
    <p:sldId id="459" r:id="rId4"/>
    <p:sldId id="460" r:id="rId5"/>
    <p:sldId id="461" r:id="rId6"/>
    <p:sldId id="444" r:id="rId7"/>
    <p:sldId id="443" r:id="rId8"/>
    <p:sldId id="452" r:id="rId9"/>
    <p:sldId id="442" r:id="rId10"/>
    <p:sldId id="446" r:id="rId11"/>
    <p:sldId id="449" r:id="rId12"/>
    <p:sldId id="447" r:id="rId13"/>
    <p:sldId id="450" r:id="rId14"/>
    <p:sldId id="453" r:id="rId15"/>
    <p:sldId id="441" r:id="rId16"/>
    <p:sldId id="445" r:id="rId17"/>
    <p:sldId id="462" r:id="rId18"/>
  </p:sldIdLst>
  <p:sldSz cx="9144000" cy="6858000" type="screen4x3"/>
  <p:notesSz cx="9144000" cy="6858000"/>
  <p:defaultTextStyle>
    <a:defPPr>
      <a:defRPr lang="ar-JO"/>
    </a:defPPr>
    <a:lvl1pPr algn="r" rtl="1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Cover" id="{74F2EC87-7F5A-436D-AD08-998837876872}">
          <p14:sldIdLst>
            <p14:sldId id="429"/>
            <p14:sldId id="458"/>
            <p14:sldId id="459"/>
            <p14:sldId id="460"/>
            <p14:sldId id="461"/>
            <p14:sldId id="444"/>
            <p14:sldId id="443"/>
            <p14:sldId id="452"/>
            <p14:sldId id="442"/>
            <p14:sldId id="446"/>
            <p14:sldId id="449"/>
            <p14:sldId id="447"/>
            <p14:sldId id="450"/>
            <p14:sldId id="453"/>
            <p14:sldId id="441"/>
            <p14:sldId id="445"/>
            <p14:sldId id="46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249">
          <p15:clr>
            <a:srgbClr val="A4A3A4"/>
          </p15:clr>
        </p15:guide>
        <p15:guide id="2" pos="2880">
          <p15:clr>
            <a:srgbClr val="A4A3A4"/>
          </p15:clr>
        </p15:guide>
        <p15:guide id="3" pos="5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AAC8"/>
    <a:srgbClr val="0033CC"/>
    <a:srgbClr val="AFE0EF"/>
    <a:srgbClr val="FF0066"/>
    <a:srgbClr val="0F0F0F"/>
    <a:srgbClr val="5AA8E2"/>
    <a:srgbClr val="993300"/>
    <a:srgbClr val="9966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78F171-110A-4844-BFD5-9818A6F0ED90}" v="368" dt="2023-03-14T03:26:37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6" autoAdjust="0"/>
    <p:restoredTop sz="94774" autoAdjust="0"/>
  </p:normalViewPr>
  <p:slideViewPr>
    <p:cSldViewPr snapToObjects="1">
      <p:cViewPr varScale="1">
        <p:scale>
          <a:sx n="100" d="100"/>
          <a:sy n="100" d="100"/>
        </p:scale>
        <p:origin x="1002" y="36"/>
      </p:cViewPr>
      <p:guideLst>
        <p:guide orient="horz" pos="3249"/>
        <p:guide pos="2880"/>
        <p:guide pos="5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mmad Banat" userId="be8e7f27-88d3-4cde-b868-bde957259880" providerId="ADAL" clId="{B235DD3E-62F6-46F3-BAD3-2E40658820C2}"/>
    <pc:docChg chg="modSld">
      <pc:chgData name="Mohammad Banat" userId="be8e7f27-88d3-4cde-b868-bde957259880" providerId="ADAL" clId="{B235DD3E-62F6-46F3-BAD3-2E40658820C2}" dt="2021-09-30T08:02:46.595" v="37"/>
      <pc:docMkLst>
        <pc:docMk/>
      </pc:docMkLst>
      <pc:sldChg chg="modSp mod">
        <pc:chgData name="Mohammad Banat" userId="be8e7f27-88d3-4cde-b868-bde957259880" providerId="ADAL" clId="{B235DD3E-62F6-46F3-BAD3-2E40658820C2}" dt="2021-09-30T08:00:24.335" v="31" actId="20577"/>
        <pc:sldMkLst>
          <pc:docMk/>
          <pc:sldMk cId="0" sldId="429"/>
        </pc:sldMkLst>
        <pc:spChg chg="mod">
          <ac:chgData name="Mohammad Banat" userId="be8e7f27-88d3-4cde-b868-bde957259880" providerId="ADAL" clId="{B235DD3E-62F6-46F3-BAD3-2E40658820C2}" dt="2021-09-30T08:00:24.335" v="31" actId="20577"/>
          <ac:spMkLst>
            <pc:docMk/>
            <pc:sldMk cId="0" sldId="429"/>
            <ac:spMk id="2" creationId="{00000000-0000-0000-0000-000000000000}"/>
          </ac:spMkLst>
        </pc:spChg>
      </pc:sldChg>
      <pc:sldChg chg="modSp">
        <pc:chgData name="Mohammad Banat" userId="be8e7f27-88d3-4cde-b868-bde957259880" providerId="ADAL" clId="{B235DD3E-62F6-46F3-BAD3-2E40658820C2}" dt="2021-09-30T08:02:46.595" v="37"/>
        <pc:sldMkLst>
          <pc:docMk/>
          <pc:sldMk cId="1836348514" sldId="431"/>
        </pc:sldMkLst>
        <pc:graphicFrameChg chg="mod">
          <ac:chgData name="Mohammad Banat" userId="be8e7f27-88d3-4cde-b868-bde957259880" providerId="ADAL" clId="{B235DD3E-62F6-46F3-BAD3-2E40658820C2}" dt="2021-09-30T08:02:46.595" v="37"/>
          <ac:graphicFrameMkLst>
            <pc:docMk/>
            <pc:sldMk cId="1836348514" sldId="431"/>
            <ac:graphicFrameMk id="5" creationId="{00000000-0000-0000-0000-000000000000}"/>
          </ac:graphicFrameMkLst>
        </pc:graphicFrameChg>
      </pc:sldChg>
    </pc:docChg>
  </pc:docChgLst>
  <pc:docChgLst>
    <pc:chgData name="Mohammad Banat" userId="be8e7f27-88d3-4cde-b868-bde957259880" providerId="ADAL" clId="{C6BBC23F-FDCD-44B8-8D0F-C4D6A2292668}"/>
    <pc:docChg chg="undo addSld delSld modSld">
      <pc:chgData name="Mohammad Banat" userId="be8e7f27-88d3-4cde-b868-bde957259880" providerId="ADAL" clId="{C6BBC23F-FDCD-44B8-8D0F-C4D6A2292668}" dt="2022-02-23T06:02:40.920" v="118"/>
      <pc:docMkLst>
        <pc:docMk/>
      </pc:docMkLst>
      <pc:sldChg chg="modSp mod">
        <pc:chgData name="Mohammad Banat" userId="be8e7f27-88d3-4cde-b868-bde957259880" providerId="ADAL" clId="{C6BBC23F-FDCD-44B8-8D0F-C4D6A2292668}" dt="2021-10-01T09:27:16.034" v="1"/>
        <pc:sldMkLst>
          <pc:docMk/>
          <pc:sldMk cId="0" sldId="429"/>
        </pc:sldMkLst>
        <pc:spChg chg="mod">
          <ac:chgData name="Mohammad Banat" userId="be8e7f27-88d3-4cde-b868-bde957259880" providerId="ADAL" clId="{C6BBC23F-FDCD-44B8-8D0F-C4D6A2292668}" dt="2021-10-01T09:27:16.034" v="1"/>
          <ac:spMkLst>
            <pc:docMk/>
            <pc:sldMk cId="0" sldId="429"/>
            <ac:spMk id="2" creationId="{00000000-0000-0000-0000-000000000000}"/>
          </ac:spMkLst>
        </pc:spChg>
      </pc:sldChg>
      <pc:sldChg chg="del">
        <pc:chgData name="Mohammad Banat" userId="be8e7f27-88d3-4cde-b868-bde957259880" providerId="ADAL" clId="{C6BBC23F-FDCD-44B8-8D0F-C4D6A2292668}" dt="2021-10-01T09:27:48.266" v="2" actId="2696"/>
        <pc:sldMkLst>
          <pc:docMk/>
          <pc:sldMk cId="2922195179" sldId="430"/>
        </pc:sldMkLst>
      </pc:sldChg>
      <pc:sldChg chg="modSp mod">
        <pc:chgData name="Mohammad Banat" userId="be8e7f27-88d3-4cde-b868-bde957259880" providerId="ADAL" clId="{C6BBC23F-FDCD-44B8-8D0F-C4D6A2292668}" dt="2022-01-27T10:33:09.923" v="74"/>
        <pc:sldMkLst>
          <pc:docMk/>
          <pc:sldMk cId="1836348514" sldId="431"/>
        </pc:sldMkLst>
        <pc:graphicFrameChg chg="mod">
          <ac:chgData name="Mohammad Banat" userId="be8e7f27-88d3-4cde-b868-bde957259880" providerId="ADAL" clId="{C6BBC23F-FDCD-44B8-8D0F-C4D6A2292668}" dt="2022-01-27T10:33:09.923" v="74"/>
          <ac:graphicFrameMkLst>
            <pc:docMk/>
            <pc:sldMk cId="1836348514" sldId="431"/>
            <ac:graphicFrameMk id="5" creationId="{00000000-0000-0000-0000-000000000000}"/>
          </ac:graphicFrameMkLst>
        </pc:graphicFrameChg>
      </pc:sldChg>
      <pc:sldChg chg="modSp add mod">
        <pc:chgData name="Mohammad Banat" userId="be8e7f27-88d3-4cde-b868-bde957259880" providerId="ADAL" clId="{C6BBC23F-FDCD-44B8-8D0F-C4D6A2292668}" dt="2022-01-27T10:39:07.631" v="90"/>
        <pc:sldMkLst>
          <pc:docMk/>
          <pc:sldMk cId="1236293023" sldId="432"/>
        </pc:sldMkLst>
        <pc:graphicFrameChg chg="mod">
          <ac:chgData name="Mohammad Banat" userId="be8e7f27-88d3-4cde-b868-bde957259880" providerId="ADAL" clId="{C6BBC23F-FDCD-44B8-8D0F-C4D6A2292668}" dt="2022-01-27T10:39:07.631" v="90"/>
          <ac:graphicFrameMkLst>
            <pc:docMk/>
            <pc:sldMk cId="1236293023" sldId="432"/>
            <ac:graphicFrameMk id="4" creationId="{00000000-0000-0000-0000-000000000000}"/>
          </ac:graphicFrameMkLst>
        </pc:graphicFrameChg>
      </pc:sldChg>
      <pc:sldChg chg="modSp add del mod">
        <pc:chgData name="Mohammad Banat" userId="be8e7f27-88d3-4cde-b868-bde957259880" providerId="ADAL" clId="{C6BBC23F-FDCD-44B8-8D0F-C4D6A2292668}" dt="2021-12-30T14:40:11.864" v="28"/>
        <pc:sldMkLst>
          <pc:docMk/>
          <pc:sldMk cId="2625988949" sldId="432"/>
        </pc:sldMkLst>
        <pc:spChg chg="mod">
          <ac:chgData name="Mohammad Banat" userId="be8e7f27-88d3-4cde-b868-bde957259880" providerId="ADAL" clId="{C6BBC23F-FDCD-44B8-8D0F-C4D6A2292668}" dt="2021-12-30T14:40:08.243" v="27"/>
          <ac:spMkLst>
            <pc:docMk/>
            <pc:sldMk cId="2625988949" sldId="432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C6BBC23F-FDCD-44B8-8D0F-C4D6A2292668}" dt="2021-12-30T14:40:04.149" v="25"/>
          <ac:graphicFrameMkLst>
            <pc:docMk/>
            <pc:sldMk cId="2625988949" sldId="432"/>
            <ac:graphicFrameMk id="5" creationId="{00000000-0000-0000-0000-000000000000}"/>
          </ac:graphicFrameMkLst>
        </pc:graphicFrameChg>
      </pc:sldChg>
      <pc:sldChg chg="modSp add mod">
        <pc:chgData name="Mohammad Banat" userId="be8e7f27-88d3-4cde-b868-bde957259880" providerId="ADAL" clId="{C6BBC23F-FDCD-44B8-8D0F-C4D6A2292668}" dt="2022-02-02T09:50:12.583" v="99"/>
        <pc:sldMkLst>
          <pc:docMk/>
          <pc:sldMk cId="367665146" sldId="433"/>
        </pc:sldMkLst>
        <pc:spChg chg="mod">
          <ac:chgData name="Mohammad Banat" userId="be8e7f27-88d3-4cde-b868-bde957259880" providerId="ADAL" clId="{C6BBC23F-FDCD-44B8-8D0F-C4D6A2292668}" dt="2022-02-02T09:47:52.361" v="93"/>
          <ac:spMkLst>
            <pc:docMk/>
            <pc:sldMk cId="367665146" sldId="433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C6BBC23F-FDCD-44B8-8D0F-C4D6A2292668}" dt="2022-02-02T09:50:12.583" v="99"/>
          <ac:graphicFrameMkLst>
            <pc:docMk/>
            <pc:sldMk cId="367665146" sldId="433"/>
            <ac:graphicFrameMk id="4" creationId="{00000000-0000-0000-0000-000000000000}"/>
          </ac:graphicFrameMkLst>
        </pc:graphicFrameChg>
      </pc:sldChg>
      <pc:sldChg chg="modSp add mod">
        <pc:chgData name="Mohammad Banat" userId="be8e7f27-88d3-4cde-b868-bde957259880" providerId="ADAL" clId="{C6BBC23F-FDCD-44B8-8D0F-C4D6A2292668}" dt="2022-02-13T03:35:53.739" v="104"/>
        <pc:sldMkLst>
          <pc:docMk/>
          <pc:sldMk cId="1481192910" sldId="434"/>
        </pc:sldMkLst>
        <pc:spChg chg="mod">
          <ac:chgData name="Mohammad Banat" userId="be8e7f27-88d3-4cde-b868-bde957259880" providerId="ADAL" clId="{C6BBC23F-FDCD-44B8-8D0F-C4D6A2292668}" dt="2022-02-13T03:33:56.219" v="102"/>
          <ac:spMkLst>
            <pc:docMk/>
            <pc:sldMk cId="1481192910" sldId="434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C6BBC23F-FDCD-44B8-8D0F-C4D6A2292668}" dt="2022-02-13T03:35:53.739" v="104"/>
          <ac:graphicFrameMkLst>
            <pc:docMk/>
            <pc:sldMk cId="1481192910" sldId="434"/>
            <ac:graphicFrameMk id="4" creationId="{00000000-0000-0000-0000-000000000000}"/>
          </ac:graphicFrameMkLst>
        </pc:graphicFrameChg>
      </pc:sldChg>
      <pc:sldChg chg="modSp add mod">
        <pc:chgData name="Mohammad Banat" userId="be8e7f27-88d3-4cde-b868-bde957259880" providerId="ADAL" clId="{C6BBC23F-FDCD-44B8-8D0F-C4D6A2292668}" dt="2022-02-23T06:02:40.920" v="118"/>
        <pc:sldMkLst>
          <pc:docMk/>
          <pc:sldMk cId="3463382499" sldId="435"/>
        </pc:sldMkLst>
        <pc:spChg chg="mod">
          <ac:chgData name="Mohammad Banat" userId="be8e7f27-88d3-4cde-b868-bde957259880" providerId="ADAL" clId="{C6BBC23F-FDCD-44B8-8D0F-C4D6A2292668}" dt="2022-02-23T06:02:40.920" v="118"/>
          <ac:spMkLst>
            <pc:docMk/>
            <pc:sldMk cId="3463382499" sldId="435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C6BBC23F-FDCD-44B8-8D0F-C4D6A2292668}" dt="2022-02-23T06:02:22.970" v="116"/>
          <ac:graphicFrameMkLst>
            <pc:docMk/>
            <pc:sldMk cId="3463382499" sldId="435"/>
            <ac:graphicFrameMk id="4" creationId="{00000000-0000-0000-0000-000000000000}"/>
          </ac:graphicFrameMkLst>
        </pc:graphicFrameChg>
      </pc:sldChg>
    </pc:docChg>
  </pc:docChgLst>
  <pc:docChgLst>
    <pc:chgData name="Mohammad Banat" userId="be8e7f27-88d3-4cde-b868-bde957259880" providerId="ADAL" clId="{F378F171-110A-4844-BFD5-9818A6F0ED90}"/>
    <pc:docChg chg="undo custSel addSld delSld modSld sldOrd modMainMaster addSection delSection modSection">
      <pc:chgData name="Mohammad Banat" userId="be8e7f27-88d3-4cde-b868-bde957259880" providerId="ADAL" clId="{F378F171-110A-4844-BFD5-9818A6F0ED90}" dt="2023-03-14T03:26:37.675" v="859"/>
      <pc:docMkLst>
        <pc:docMk/>
      </pc:docMkLst>
      <pc:sldChg chg="del">
        <pc:chgData name="Mohammad Banat" userId="be8e7f27-88d3-4cde-b868-bde957259880" providerId="ADAL" clId="{F378F171-110A-4844-BFD5-9818A6F0ED90}" dt="2022-12-31T07:21:55.910" v="0" actId="2696"/>
        <pc:sldMkLst>
          <pc:docMk/>
          <pc:sldMk cId="3463382499" sldId="435"/>
        </pc:sldMkLst>
      </pc:sldChg>
      <pc:sldChg chg="del">
        <pc:chgData name="Mohammad Banat" userId="be8e7f27-88d3-4cde-b868-bde957259880" providerId="ADAL" clId="{F378F171-110A-4844-BFD5-9818A6F0ED90}" dt="2022-12-31T07:21:55.910" v="0" actId="2696"/>
        <pc:sldMkLst>
          <pc:docMk/>
          <pc:sldMk cId="1093422272" sldId="436"/>
        </pc:sldMkLst>
      </pc:sldChg>
      <pc:sldChg chg="del">
        <pc:chgData name="Mohammad Banat" userId="be8e7f27-88d3-4cde-b868-bde957259880" providerId="ADAL" clId="{F378F171-110A-4844-BFD5-9818A6F0ED90}" dt="2022-12-31T07:21:55.910" v="0" actId="2696"/>
        <pc:sldMkLst>
          <pc:docMk/>
          <pc:sldMk cId="3771752489" sldId="437"/>
        </pc:sldMkLst>
      </pc:sldChg>
      <pc:sldChg chg="del">
        <pc:chgData name="Mohammad Banat" userId="be8e7f27-88d3-4cde-b868-bde957259880" providerId="ADAL" clId="{F378F171-110A-4844-BFD5-9818A6F0ED90}" dt="2022-12-31T07:21:55.910" v="0" actId="2696"/>
        <pc:sldMkLst>
          <pc:docMk/>
          <pc:sldMk cId="1671979943" sldId="438"/>
        </pc:sldMkLst>
      </pc:sldChg>
      <pc:sldChg chg="del">
        <pc:chgData name="Mohammad Banat" userId="be8e7f27-88d3-4cde-b868-bde957259880" providerId="ADAL" clId="{F378F171-110A-4844-BFD5-9818A6F0ED90}" dt="2022-12-31T07:21:55.910" v="0" actId="2696"/>
        <pc:sldMkLst>
          <pc:docMk/>
          <pc:sldMk cId="2415264039" sldId="439"/>
        </pc:sldMkLst>
      </pc:sldChg>
      <pc:sldChg chg="del">
        <pc:chgData name="Mohammad Banat" userId="be8e7f27-88d3-4cde-b868-bde957259880" providerId="ADAL" clId="{F378F171-110A-4844-BFD5-9818A6F0ED90}" dt="2023-03-14T02:46:38.792" v="714" actId="47"/>
        <pc:sldMkLst>
          <pc:docMk/>
          <pc:sldMk cId="2970248431" sldId="440"/>
        </pc:sldMkLst>
      </pc:sldChg>
      <pc:sldChg chg="delSp modSp ord">
        <pc:chgData name="Mohammad Banat" userId="be8e7f27-88d3-4cde-b868-bde957259880" providerId="ADAL" clId="{F378F171-110A-4844-BFD5-9818A6F0ED90}" dt="2023-03-14T03:08:51.569" v="842"/>
        <pc:sldMkLst>
          <pc:docMk/>
          <pc:sldMk cId="3391815663" sldId="441"/>
        </pc:sldMkLst>
        <pc:graphicFrameChg chg="mod">
          <ac:chgData name="Mohammad Banat" userId="be8e7f27-88d3-4cde-b868-bde957259880" providerId="ADAL" clId="{F378F171-110A-4844-BFD5-9818A6F0ED90}" dt="2023-03-14T03:08:51.569" v="842"/>
          <ac:graphicFrameMkLst>
            <pc:docMk/>
            <pc:sldMk cId="3391815663" sldId="441"/>
            <ac:graphicFrameMk id="5" creationId="{1B4F1694-F376-D245-ECB0-B8687B4BBCA0}"/>
          </ac:graphicFrameMkLst>
        </pc:graphicFrameChg>
        <pc:picChg chg="del">
          <ac:chgData name="Mohammad Banat" userId="be8e7f27-88d3-4cde-b868-bde957259880" providerId="ADAL" clId="{F378F171-110A-4844-BFD5-9818A6F0ED90}" dt="2023-01-05T12:38:55.664" v="145"/>
          <ac:picMkLst>
            <pc:docMk/>
            <pc:sldMk cId="3391815663" sldId="441"/>
            <ac:picMk id="2" creationId="{91568AF3-527A-9DA6-80D2-4E55E9AF8917}"/>
          </ac:picMkLst>
        </pc:picChg>
      </pc:sldChg>
      <pc:sldChg chg="addSp delSp modSp add mod ord">
        <pc:chgData name="Mohammad Banat" userId="be8e7f27-88d3-4cde-b868-bde957259880" providerId="ADAL" clId="{F378F171-110A-4844-BFD5-9818A6F0ED90}" dt="2023-03-14T03:06:35.207" v="828"/>
        <pc:sldMkLst>
          <pc:docMk/>
          <pc:sldMk cId="2157149600" sldId="442"/>
        </pc:sldMkLst>
        <pc:spChg chg="mod">
          <ac:chgData name="Mohammad Banat" userId="be8e7f27-88d3-4cde-b868-bde957259880" providerId="ADAL" clId="{F378F171-110A-4844-BFD5-9818A6F0ED90}" dt="2023-03-14T02:26:27.998" v="667" actId="20577"/>
          <ac:spMkLst>
            <pc:docMk/>
            <pc:sldMk cId="2157149600" sldId="442"/>
            <ac:spMk id="3" creationId="{00000000-0000-0000-0000-000000000000}"/>
          </ac:spMkLst>
        </pc:spChg>
        <pc:graphicFrameChg chg="add mod">
          <ac:chgData name="Mohammad Banat" userId="be8e7f27-88d3-4cde-b868-bde957259880" providerId="ADAL" clId="{F378F171-110A-4844-BFD5-9818A6F0ED90}" dt="2023-03-14T03:06:35.207" v="828"/>
          <ac:graphicFrameMkLst>
            <pc:docMk/>
            <pc:sldMk cId="2157149600" sldId="442"/>
            <ac:graphicFrameMk id="2" creationId="{C5F76091-2283-575B-B60D-970101DB0EE4}"/>
          </ac:graphicFrameMkLst>
        </pc:graphicFrameChg>
        <pc:graphicFrameChg chg="del">
          <ac:chgData name="Mohammad Banat" userId="be8e7f27-88d3-4cde-b868-bde957259880" providerId="ADAL" clId="{F378F171-110A-4844-BFD5-9818A6F0ED90}" dt="2022-12-31T07:26:22.911" v="7" actId="478"/>
          <ac:graphicFrameMkLst>
            <pc:docMk/>
            <pc:sldMk cId="2157149600" sldId="442"/>
            <ac:graphicFrameMk id="5" creationId="{1B4F1694-F376-D245-ECB0-B8687B4BBCA0}"/>
          </ac:graphicFrameMkLst>
        </pc:graphicFrameChg>
      </pc:sldChg>
      <pc:sldChg chg="addSp delSp modSp add mod ord">
        <pc:chgData name="Mohammad Banat" userId="be8e7f27-88d3-4cde-b868-bde957259880" providerId="ADAL" clId="{F378F171-110A-4844-BFD5-9818A6F0ED90}" dt="2023-03-14T03:05:50.151" v="822"/>
        <pc:sldMkLst>
          <pc:docMk/>
          <pc:sldMk cId="2815975333" sldId="443"/>
        </pc:sldMkLst>
        <pc:spChg chg="mod">
          <ac:chgData name="Mohammad Banat" userId="be8e7f27-88d3-4cde-b868-bde957259880" providerId="ADAL" clId="{F378F171-110A-4844-BFD5-9818A6F0ED90}" dt="2022-12-31T07:33:33.235" v="30" actId="20577"/>
          <ac:spMkLst>
            <pc:docMk/>
            <pc:sldMk cId="2815975333" sldId="443"/>
            <ac:spMk id="3" creationId="{00000000-0000-0000-0000-000000000000}"/>
          </ac:spMkLst>
        </pc:spChg>
        <pc:graphicFrameChg chg="add del mod">
          <ac:chgData name="Mohammad Banat" userId="be8e7f27-88d3-4cde-b868-bde957259880" providerId="ADAL" clId="{F378F171-110A-4844-BFD5-9818A6F0ED90}" dt="2022-12-31T07:35:34.181" v="35"/>
          <ac:graphicFrameMkLst>
            <pc:docMk/>
            <pc:sldMk cId="2815975333" sldId="443"/>
            <ac:graphicFrameMk id="2" creationId="{E8411F2A-5FE6-CF72-C180-9903895FE203}"/>
          </ac:graphicFrameMkLst>
        </pc:graphicFrameChg>
        <pc:graphicFrameChg chg="add mod">
          <ac:chgData name="Mohammad Banat" userId="be8e7f27-88d3-4cde-b868-bde957259880" providerId="ADAL" clId="{F378F171-110A-4844-BFD5-9818A6F0ED90}" dt="2023-03-14T03:05:50.151" v="822"/>
          <ac:graphicFrameMkLst>
            <pc:docMk/>
            <pc:sldMk cId="2815975333" sldId="443"/>
            <ac:graphicFrameMk id="4" creationId="{E8E2D8AC-58F7-8CB1-24FC-190D1D13C781}"/>
          </ac:graphicFrameMkLst>
        </pc:graphicFrameChg>
      </pc:sldChg>
      <pc:sldChg chg="modSp add mod ord">
        <pc:chgData name="Mohammad Banat" userId="be8e7f27-88d3-4cde-b868-bde957259880" providerId="ADAL" clId="{F378F171-110A-4844-BFD5-9818A6F0ED90}" dt="2023-03-14T03:05:15.526" v="820"/>
        <pc:sldMkLst>
          <pc:docMk/>
          <pc:sldMk cId="843749104" sldId="444"/>
        </pc:sldMkLst>
        <pc:spChg chg="mod">
          <ac:chgData name="Mohammad Banat" userId="be8e7f27-88d3-4cde-b868-bde957259880" providerId="ADAL" clId="{F378F171-110A-4844-BFD5-9818A6F0ED90}" dt="2023-03-14T02:18:31.329" v="623" actId="20577"/>
          <ac:spMkLst>
            <pc:docMk/>
            <pc:sldMk cId="843749104" sldId="444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5:15.526" v="820"/>
          <ac:graphicFrameMkLst>
            <pc:docMk/>
            <pc:sldMk cId="843749104" sldId="444"/>
            <ac:graphicFrameMk id="4" creationId="{E8E2D8AC-58F7-8CB1-24FC-190D1D13C781}"/>
          </ac:graphicFrameMkLst>
        </pc:graphicFrameChg>
      </pc:sldChg>
      <pc:sldChg chg="modSp add del mod ord">
        <pc:chgData name="Mohammad Banat" userId="be8e7f27-88d3-4cde-b868-bde957259880" providerId="ADAL" clId="{F378F171-110A-4844-BFD5-9818A6F0ED90}" dt="2023-03-14T03:11:20.462" v="857"/>
        <pc:sldMkLst>
          <pc:docMk/>
          <pc:sldMk cId="1774589684" sldId="445"/>
        </pc:sldMkLst>
        <pc:spChg chg="mod">
          <ac:chgData name="Mohammad Banat" userId="be8e7f27-88d3-4cde-b868-bde957259880" providerId="ADAL" clId="{F378F171-110A-4844-BFD5-9818A6F0ED90}" dt="2023-03-14T02:51:40.178" v="738" actId="6549"/>
          <ac:spMkLst>
            <pc:docMk/>
            <pc:sldMk cId="1774589684" sldId="445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11:20.462" v="857"/>
          <ac:graphicFrameMkLst>
            <pc:docMk/>
            <pc:sldMk cId="1774589684" sldId="445"/>
            <ac:graphicFrameMk id="4" creationId="{E8E2D8AC-58F7-8CB1-24FC-190D1D13C781}"/>
          </ac:graphicFrameMkLst>
        </pc:graphicFrameChg>
      </pc:sldChg>
      <pc:sldChg chg="add">
        <pc:chgData name="Mohammad Banat" userId="be8e7f27-88d3-4cde-b868-bde957259880" providerId="ADAL" clId="{F378F171-110A-4844-BFD5-9818A6F0ED90}" dt="2023-03-14T03:26:37.675" v="859"/>
        <pc:sldMkLst>
          <pc:docMk/>
          <pc:sldMk cId="1207711431" sldId="446"/>
        </pc:sldMkLst>
      </pc:sldChg>
      <pc:sldChg chg="modSp add del mod ord">
        <pc:chgData name="Mohammad Banat" userId="be8e7f27-88d3-4cde-b868-bde957259880" providerId="ADAL" clId="{F378F171-110A-4844-BFD5-9818A6F0ED90}" dt="2023-03-14T03:26:32.403" v="858" actId="2696"/>
        <pc:sldMkLst>
          <pc:docMk/>
          <pc:sldMk cId="4147626971" sldId="446"/>
        </pc:sldMkLst>
        <pc:spChg chg="mod">
          <ac:chgData name="Mohammad Banat" userId="be8e7f27-88d3-4cde-b868-bde957259880" providerId="ADAL" clId="{F378F171-110A-4844-BFD5-9818A6F0ED90}" dt="2023-01-05T12:39:32.181" v="154" actId="20577"/>
          <ac:spMkLst>
            <pc:docMk/>
            <pc:sldMk cId="4147626971" sldId="446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9:19.277" v="845"/>
          <ac:graphicFrameMkLst>
            <pc:docMk/>
            <pc:sldMk cId="4147626971" sldId="446"/>
            <ac:graphicFrameMk id="2" creationId="{C5F76091-2283-575B-B60D-970101DB0EE4}"/>
          </ac:graphicFrameMkLst>
        </pc:graphicFrameChg>
      </pc:sldChg>
      <pc:sldChg chg="modSp add mod ord">
        <pc:chgData name="Mohammad Banat" userId="be8e7f27-88d3-4cde-b868-bde957259880" providerId="ADAL" clId="{F378F171-110A-4844-BFD5-9818A6F0ED90}" dt="2023-03-14T03:07:31.962" v="833"/>
        <pc:sldMkLst>
          <pc:docMk/>
          <pc:sldMk cId="933468847" sldId="447"/>
        </pc:sldMkLst>
        <pc:spChg chg="mod">
          <ac:chgData name="Mohammad Banat" userId="be8e7f27-88d3-4cde-b868-bde957259880" providerId="ADAL" clId="{F378F171-110A-4844-BFD5-9818A6F0ED90}" dt="2023-01-10T08:51:33.688" v="212" actId="20577"/>
          <ac:spMkLst>
            <pc:docMk/>
            <pc:sldMk cId="933468847" sldId="447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7:31.962" v="833"/>
          <ac:graphicFrameMkLst>
            <pc:docMk/>
            <pc:sldMk cId="933468847" sldId="447"/>
            <ac:graphicFrameMk id="2" creationId="{C5F76091-2283-575B-B60D-970101DB0EE4}"/>
          </ac:graphicFrameMkLst>
        </pc:graphicFrameChg>
      </pc:sldChg>
      <pc:sldChg chg="modSp add del mod">
        <pc:chgData name="Mohammad Banat" userId="be8e7f27-88d3-4cde-b868-bde957259880" providerId="ADAL" clId="{F378F171-110A-4844-BFD5-9818A6F0ED90}" dt="2023-03-14T02:26:34.260" v="668" actId="47"/>
        <pc:sldMkLst>
          <pc:docMk/>
          <pc:sldMk cId="600333267" sldId="448"/>
        </pc:sldMkLst>
        <pc:spChg chg="mod">
          <ac:chgData name="Mohammad Banat" userId="be8e7f27-88d3-4cde-b868-bde957259880" providerId="ADAL" clId="{F378F171-110A-4844-BFD5-9818A6F0ED90}" dt="2023-03-14T02:24:27.028" v="647" actId="20577"/>
          <ac:spMkLst>
            <pc:docMk/>
            <pc:sldMk cId="600333267" sldId="448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2:25:03.971" v="650"/>
          <ac:graphicFrameMkLst>
            <pc:docMk/>
            <pc:sldMk cId="600333267" sldId="448"/>
            <ac:graphicFrameMk id="4" creationId="{E8E2D8AC-58F7-8CB1-24FC-190D1D13C781}"/>
          </ac:graphicFrameMkLst>
        </pc:graphicFrameChg>
      </pc:sldChg>
      <pc:sldChg chg="modSp add mod ord">
        <pc:chgData name="Mohammad Banat" userId="be8e7f27-88d3-4cde-b868-bde957259880" providerId="ADAL" clId="{F378F171-110A-4844-BFD5-9818A6F0ED90}" dt="2023-03-14T03:07:03.179" v="830"/>
        <pc:sldMkLst>
          <pc:docMk/>
          <pc:sldMk cId="2253625779" sldId="449"/>
        </pc:sldMkLst>
        <pc:spChg chg="mod">
          <ac:chgData name="Mohammad Banat" userId="be8e7f27-88d3-4cde-b868-bde957259880" providerId="ADAL" clId="{F378F171-110A-4844-BFD5-9818A6F0ED90}" dt="2023-01-12T12:27:24.677" v="275" actId="20577"/>
          <ac:spMkLst>
            <pc:docMk/>
            <pc:sldMk cId="2253625779" sldId="449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7:03.179" v="830"/>
          <ac:graphicFrameMkLst>
            <pc:docMk/>
            <pc:sldMk cId="2253625779" sldId="449"/>
            <ac:graphicFrameMk id="4" creationId="{E8E2D8AC-58F7-8CB1-24FC-190D1D13C781}"/>
          </ac:graphicFrameMkLst>
        </pc:graphicFrameChg>
      </pc:sldChg>
      <pc:sldChg chg="modSp add mod ord">
        <pc:chgData name="Mohammad Banat" userId="be8e7f27-88d3-4cde-b868-bde957259880" providerId="ADAL" clId="{F378F171-110A-4844-BFD5-9818A6F0ED90}" dt="2023-03-14T03:07:53.822" v="836"/>
        <pc:sldMkLst>
          <pc:docMk/>
          <pc:sldMk cId="750226187" sldId="450"/>
        </pc:sldMkLst>
        <pc:spChg chg="mod">
          <ac:chgData name="Mohammad Banat" userId="be8e7f27-88d3-4cde-b868-bde957259880" providerId="ADAL" clId="{F378F171-110A-4844-BFD5-9818A6F0ED90}" dt="2023-01-12T18:45:11.182" v="298" actId="20577"/>
          <ac:spMkLst>
            <pc:docMk/>
            <pc:sldMk cId="750226187" sldId="450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7:53.822" v="836"/>
          <ac:graphicFrameMkLst>
            <pc:docMk/>
            <pc:sldMk cId="750226187" sldId="450"/>
            <ac:graphicFrameMk id="2" creationId="{C5F76091-2283-575B-B60D-970101DB0EE4}"/>
          </ac:graphicFrameMkLst>
        </pc:graphicFrameChg>
      </pc:sldChg>
      <pc:sldChg chg="modSp add del mod">
        <pc:chgData name="Mohammad Banat" userId="be8e7f27-88d3-4cde-b868-bde957259880" providerId="ADAL" clId="{F378F171-110A-4844-BFD5-9818A6F0ED90}" dt="2023-03-14T02:19:47.012" v="627" actId="47"/>
        <pc:sldMkLst>
          <pc:docMk/>
          <pc:sldMk cId="2417105489" sldId="451"/>
        </pc:sldMkLst>
        <pc:spChg chg="mod">
          <ac:chgData name="Mohammad Banat" userId="be8e7f27-88d3-4cde-b868-bde957259880" providerId="ADAL" clId="{F378F171-110A-4844-BFD5-9818A6F0ED90}" dt="2023-01-19T04:37:49.184" v="347" actId="20577"/>
          <ac:spMkLst>
            <pc:docMk/>
            <pc:sldMk cId="2417105489" sldId="451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2:19:06.997" v="625"/>
          <ac:graphicFrameMkLst>
            <pc:docMk/>
            <pc:sldMk cId="2417105489" sldId="451"/>
            <ac:graphicFrameMk id="4" creationId="{E8E2D8AC-58F7-8CB1-24FC-190D1D13C781}"/>
          </ac:graphicFrameMkLst>
        </pc:graphicFrameChg>
      </pc:sldChg>
      <pc:sldChg chg="modSp add mod ord">
        <pc:chgData name="Mohammad Banat" userId="be8e7f27-88d3-4cde-b868-bde957259880" providerId="ADAL" clId="{F378F171-110A-4844-BFD5-9818A6F0ED90}" dt="2023-03-14T03:06:15.064" v="825"/>
        <pc:sldMkLst>
          <pc:docMk/>
          <pc:sldMk cId="1272842312" sldId="452"/>
        </pc:sldMkLst>
        <pc:spChg chg="mod">
          <ac:chgData name="Mohammad Banat" userId="be8e7f27-88d3-4cde-b868-bde957259880" providerId="ADAL" clId="{F378F171-110A-4844-BFD5-9818A6F0ED90}" dt="2023-01-19T13:51:41.851" v="383" actId="20577"/>
          <ac:spMkLst>
            <pc:docMk/>
            <pc:sldMk cId="1272842312" sldId="452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6:15.064" v="825"/>
          <ac:graphicFrameMkLst>
            <pc:docMk/>
            <pc:sldMk cId="1272842312" sldId="452"/>
            <ac:graphicFrameMk id="4" creationId="{E8E2D8AC-58F7-8CB1-24FC-190D1D13C781}"/>
          </ac:graphicFrameMkLst>
        </pc:graphicFrameChg>
      </pc:sldChg>
      <pc:sldChg chg="modSp add mod ord">
        <pc:chgData name="Mohammad Banat" userId="be8e7f27-88d3-4cde-b868-bde957259880" providerId="ADAL" clId="{F378F171-110A-4844-BFD5-9818A6F0ED90}" dt="2023-03-14T03:08:22.107" v="839"/>
        <pc:sldMkLst>
          <pc:docMk/>
          <pc:sldMk cId="3669888738" sldId="453"/>
        </pc:sldMkLst>
        <pc:spChg chg="mod">
          <ac:chgData name="Mohammad Banat" userId="be8e7f27-88d3-4cde-b868-bde957259880" providerId="ADAL" clId="{F378F171-110A-4844-BFD5-9818A6F0ED90}" dt="2023-02-01T16:14:50.616" v="420" actId="20577"/>
          <ac:spMkLst>
            <pc:docMk/>
            <pc:sldMk cId="3669888738" sldId="453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8:22.107" v="839"/>
          <ac:graphicFrameMkLst>
            <pc:docMk/>
            <pc:sldMk cId="3669888738" sldId="453"/>
            <ac:graphicFrameMk id="2" creationId="{C5F76091-2283-575B-B60D-970101DB0EE4}"/>
          </ac:graphicFrameMkLst>
        </pc:graphicFrameChg>
      </pc:sldChg>
      <pc:sldChg chg="add del">
        <pc:chgData name="Mohammad Banat" userId="be8e7f27-88d3-4cde-b868-bde957259880" providerId="ADAL" clId="{F378F171-110A-4844-BFD5-9818A6F0ED90}" dt="2023-03-14T02:49:29.413" v="732" actId="47"/>
        <pc:sldMkLst>
          <pc:docMk/>
          <pc:sldMk cId="247978056" sldId="454"/>
        </pc:sldMkLst>
      </pc:sldChg>
      <pc:sldChg chg="add del">
        <pc:chgData name="Mohammad Banat" userId="be8e7f27-88d3-4cde-b868-bde957259880" providerId="ADAL" clId="{F378F171-110A-4844-BFD5-9818A6F0ED90}" dt="2023-03-14T02:50:04.715" v="733" actId="47"/>
        <pc:sldMkLst>
          <pc:docMk/>
          <pc:sldMk cId="130244514" sldId="455"/>
        </pc:sldMkLst>
      </pc:sldChg>
      <pc:sldChg chg="add del">
        <pc:chgData name="Mohammad Banat" userId="be8e7f27-88d3-4cde-b868-bde957259880" providerId="ADAL" clId="{F378F171-110A-4844-BFD5-9818A6F0ED90}" dt="2023-03-14T02:50:10.137" v="734" actId="47"/>
        <pc:sldMkLst>
          <pc:docMk/>
          <pc:sldMk cId="3246945762" sldId="456"/>
        </pc:sldMkLst>
      </pc:sldChg>
      <pc:sldChg chg="add del">
        <pc:chgData name="Mohammad Banat" userId="be8e7f27-88d3-4cde-b868-bde957259880" providerId="ADAL" clId="{F378F171-110A-4844-BFD5-9818A6F0ED90}" dt="2023-03-14T02:50:22.609" v="735" actId="47"/>
        <pc:sldMkLst>
          <pc:docMk/>
          <pc:sldMk cId="2863880772" sldId="457"/>
        </pc:sldMkLst>
      </pc:sldChg>
      <pc:sldChg chg="modSp add mod">
        <pc:chgData name="Mohammad Banat" userId="be8e7f27-88d3-4cde-b868-bde957259880" providerId="ADAL" clId="{F378F171-110A-4844-BFD5-9818A6F0ED90}" dt="2023-03-14T02:05:27.682" v="515"/>
        <pc:sldMkLst>
          <pc:docMk/>
          <pc:sldMk cId="876347955" sldId="458"/>
        </pc:sldMkLst>
        <pc:spChg chg="mod">
          <ac:chgData name="Mohammad Banat" userId="be8e7f27-88d3-4cde-b868-bde957259880" providerId="ADAL" clId="{F378F171-110A-4844-BFD5-9818A6F0ED90}" dt="2023-03-14T02:03:14.552" v="505" actId="20577"/>
          <ac:spMkLst>
            <pc:docMk/>
            <pc:sldMk cId="876347955" sldId="458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2:05:27.682" v="515"/>
          <ac:graphicFrameMkLst>
            <pc:docMk/>
            <pc:sldMk cId="876347955" sldId="458"/>
            <ac:graphicFrameMk id="4" creationId="{E8E2D8AC-58F7-8CB1-24FC-190D1D13C781}"/>
          </ac:graphicFrameMkLst>
        </pc:graphicFrameChg>
      </pc:sldChg>
      <pc:sldChg chg="modSp add mod">
        <pc:chgData name="Mohammad Banat" userId="be8e7f27-88d3-4cde-b868-bde957259880" providerId="ADAL" clId="{F378F171-110A-4844-BFD5-9818A6F0ED90}" dt="2023-03-14T02:08:24.417" v="548"/>
        <pc:sldMkLst>
          <pc:docMk/>
          <pc:sldMk cId="3949047047" sldId="459"/>
        </pc:sldMkLst>
        <pc:spChg chg="mod">
          <ac:chgData name="Mohammad Banat" userId="be8e7f27-88d3-4cde-b868-bde957259880" providerId="ADAL" clId="{F378F171-110A-4844-BFD5-9818A6F0ED90}" dt="2023-03-14T02:06:02.433" v="541" actId="20577"/>
          <ac:spMkLst>
            <pc:docMk/>
            <pc:sldMk cId="3949047047" sldId="459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2:08:24.417" v="548"/>
          <ac:graphicFrameMkLst>
            <pc:docMk/>
            <pc:sldMk cId="3949047047" sldId="459"/>
            <ac:graphicFrameMk id="4" creationId="{E8E2D8AC-58F7-8CB1-24FC-190D1D13C781}"/>
          </ac:graphicFrameMkLst>
        </pc:graphicFrameChg>
      </pc:sldChg>
      <pc:sldChg chg="modSp add mod">
        <pc:chgData name="Mohammad Banat" userId="be8e7f27-88d3-4cde-b868-bde957259880" providerId="ADAL" clId="{F378F171-110A-4844-BFD5-9818A6F0ED90}" dt="2023-03-14T02:12:56.413" v="571"/>
        <pc:sldMkLst>
          <pc:docMk/>
          <pc:sldMk cId="2139960626" sldId="460"/>
        </pc:sldMkLst>
        <pc:spChg chg="mod">
          <ac:chgData name="Mohammad Banat" userId="be8e7f27-88d3-4cde-b868-bde957259880" providerId="ADAL" clId="{F378F171-110A-4844-BFD5-9818A6F0ED90}" dt="2023-03-14T02:08:48.180" v="558" actId="20577"/>
          <ac:spMkLst>
            <pc:docMk/>
            <pc:sldMk cId="2139960626" sldId="460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2:12:56.413" v="571"/>
          <ac:graphicFrameMkLst>
            <pc:docMk/>
            <pc:sldMk cId="2139960626" sldId="460"/>
            <ac:graphicFrameMk id="4" creationId="{E8E2D8AC-58F7-8CB1-24FC-190D1D13C781}"/>
          </ac:graphicFrameMkLst>
        </pc:graphicFrameChg>
      </pc:sldChg>
      <pc:sldChg chg="modSp add mod ord">
        <pc:chgData name="Mohammad Banat" userId="be8e7f27-88d3-4cde-b868-bde957259880" providerId="ADAL" clId="{F378F171-110A-4844-BFD5-9818A6F0ED90}" dt="2023-03-14T03:04:49.952" v="817"/>
        <pc:sldMkLst>
          <pc:docMk/>
          <pc:sldMk cId="1220113171" sldId="461"/>
        </pc:sldMkLst>
        <pc:spChg chg="mod">
          <ac:chgData name="Mohammad Banat" userId="be8e7f27-88d3-4cde-b868-bde957259880" providerId="ADAL" clId="{F378F171-110A-4844-BFD5-9818A6F0ED90}" dt="2023-03-14T02:14:13.834" v="585" actId="20577"/>
          <ac:spMkLst>
            <pc:docMk/>
            <pc:sldMk cId="1220113171" sldId="461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F378F171-110A-4844-BFD5-9818A6F0ED90}" dt="2023-03-14T03:04:49.952" v="817"/>
          <ac:graphicFrameMkLst>
            <pc:docMk/>
            <pc:sldMk cId="1220113171" sldId="461"/>
            <ac:graphicFrameMk id="4" creationId="{E8E2D8AC-58F7-8CB1-24FC-190D1D13C781}"/>
          </ac:graphicFrameMkLst>
        </pc:graphicFrameChg>
      </pc:sldChg>
      <pc:sldChg chg="add del">
        <pc:chgData name="Mohammad Banat" userId="be8e7f27-88d3-4cde-b868-bde957259880" providerId="ADAL" clId="{F378F171-110A-4844-BFD5-9818A6F0ED90}" dt="2023-03-14T02:13:55.931" v="573"/>
        <pc:sldMkLst>
          <pc:docMk/>
          <pc:sldMk cId="3699407490" sldId="461"/>
        </pc:sldMkLst>
      </pc:sldChg>
      <pc:sldChg chg="addSp delSp modSp new mod">
        <pc:chgData name="Mohammad Banat" userId="be8e7f27-88d3-4cde-b868-bde957259880" providerId="ADAL" clId="{F378F171-110A-4844-BFD5-9818A6F0ED90}" dt="2023-03-14T03:10:04.835" v="852"/>
        <pc:sldMkLst>
          <pc:docMk/>
          <pc:sldMk cId="1239091358" sldId="462"/>
        </pc:sldMkLst>
        <pc:spChg chg="del">
          <ac:chgData name="Mohammad Banat" userId="be8e7f27-88d3-4cde-b868-bde957259880" providerId="ADAL" clId="{F378F171-110A-4844-BFD5-9818A6F0ED90}" dt="2023-03-14T02:56:30.551" v="775" actId="478"/>
          <ac:spMkLst>
            <pc:docMk/>
            <pc:sldMk cId="1239091358" sldId="462"/>
            <ac:spMk id="2" creationId="{B08217FF-244F-8B34-1427-C861834B074C}"/>
          </ac:spMkLst>
        </pc:spChg>
        <pc:spChg chg="mod">
          <ac:chgData name="Mohammad Banat" userId="be8e7f27-88d3-4cde-b868-bde957259880" providerId="ADAL" clId="{F378F171-110A-4844-BFD5-9818A6F0ED90}" dt="2023-03-14T02:56:25.857" v="774" actId="20577"/>
          <ac:spMkLst>
            <pc:docMk/>
            <pc:sldMk cId="1239091358" sldId="462"/>
            <ac:spMk id="3" creationId="{54A75279-4DE8-599E-26AD-F5D2D4F53ECE}"/>
          </ac:spMkLst>
        </pc:spChg>
        <pc:graphicFrameChg chg="add mod">
          <ac:chgData name="Mohammad Banat" userId="be8e7f27-88d3-4cde-b868-bde957259880" providerId="ADAL" clId="{F378F171-110A-4844-BFD5-9818A6F0ED90}" dt="2023-03-14T03:10:04.835" v="852"/>
          <ac:graphicFrameMkLst>
            <pc:docMk/>
            <pc:sldMk cId="1239091358" sldId="462"/>
            <ac:graphicFrameMk id="4" creationId="{84390417-C21D-675E-C075-EC712CC20F9B}"/>
          </ac:graphicFrameMkLst>
        </pc:graphicFrameChg>
      </pc:sldChg>
      <pc:sldChg chg="add del">
        <pc:chgData name="Mohammad Banat" userId="be8e7f27-88d3-4cde-b868-bde957259880" providerId="ADAL" clId="{F378F171-110A-4844-BFD5-9818A6F0ED90}" dt="2023-03-14T02:13:55.931" v="573"/>
        <pc:sldMkLst>
          <pc:docMk/>
          <pc:sldMk cId="3741962972" sldId="462"/>
        </pc:sldMkLst>
      </pc:sldChg>
      <pc:sldChg chg="add del">
        <pc:chgData name="Mohammad Banat" userId="be8e7f27-88d3-4cde-b868-bde957259880" providerId="ADAL" clId="{F378F171-110A-4844-BFD5-9818A6F0ED90}" dt="2023-03-14T02:13:55.931" v="573"/>
        <pc:sldMkLst>
          <pc:docMk/>
          <pc:sldMk cId="1471333795" sldId="463"/>
        </pc:sldMkLst>
      </pc:sldChg>
      <pc:sldChg chg="add del">
        <pc:chgData name="Mohammad Banat" userId="be8e7f27-88d3-4cde-b868-bde957259880" providerId="ADAL" clId="{F378F171-110A-4844-BFD5-9818A6F0ED90}" dt="2023-03-14T02:13:55.931" v="573"/>
        <pc:sldMkLst>
          <pc:docMk/>
          <pc:sldMk cId="4158690470" sldId="464"/>
        </pc:sldMkLst>
      </pc:sldChg>
      <pc:sldMasterChg chg="modSp mod modSldLayout">
        <pc:chgData name="Mohammad Banat" userId="be8e7f27-88d3-4cde-b868-bde957259880" providerId="ADAL" clId="{F378F171-110A-4844-BFD5-9818A6F0ED90}" dt="2023-03-14T01:52:31.765" v="440" actId="20577"/>
        <pc:sldMasterMkLst>
          <pc:docMk/>
          <pc:sldMasterMk cId="0" sldId="2147483661"/>
        </pc:sldMasterMkLst>
        <pc:spChg chg="mod">
          <ac:chgData name="Mohammad Banat" userId="be8e7f27-88d3-4cde-b868-bde957259880" providerId="ADAL" clId="{F378F171-110A-4844-BFD5-9818A6F0ED90}" dt="2023-03-14T01:52:31.765" v="440" actId="20577"/>
          <ac:spMkLst>
            <pc:docMk/>
            <pc:sldMasterMk cId="0" sldId="2147483661"/>
            <ac:spMk id="8" creationId="{00000000-0000-0000-0000-000000000000}"/>
          </ac:spMkLst>
        </pc:spChg>
        <pc:sldLayoutChg chg="modSp">
          <pc:chgData name="Mohammad Banat" userId="be8e7f27-88d3-4cde-b868-bde957259880" providerId="ADAL" clId="{F378F171-110A-4844-BFD5-9818A6F0ED90}" dt="2023-03-14T01:52:23.043" v="437" actId="735"/>
          <pc:sldLayoutMkLst>
            <pc:docMk/>
            <pc:sldMasterMk cId="0" sldId="2147483661"/>
            <pc:sldLayoutMk cId="0" sldId="2147483662"/>
          </pc:sldLayoutMkLst>
        </pc:sldLayoutChg>
      </pc:sldMasterChg>
    </pc:docChg>
  </pc:docChgLst>
  <pc:docChgLst>
    <pc:chgData name="Mohammad Banat" userId="be8e7f27-88d3-4cde-b868-bde957259880" providerId="ADAL" clId="{EFDC6BFB-18CB-43DC-A7E8-23A21ABED39F}"/>
    <pc:docChg chg="custSel addSld delSld modSld sldOrd addSection modSection">
      <pc:chgData name="Mohammad Banat" userId="be8e7f27-88d3-4cde-b868-bde957259880" providerId="ADAL" clId="{EFDC6BFB-18CB-43DC-A7E8-23A21ABED39F}" dt="2022-12-29T14:52:23.108" v="333"/>
      <pc:docMkLst>
        <pc:docMk/>
      </pc:docMkLst>
      <pc:sldChg chg="modSp mod">
        <pc:chgData name="Mohammad Banat" userId="be8e7f27-88d3-4cde-b868-bde957259880" providerId="ADAL" clId="{EFDC6BFB-18CB-43DC-A7E8-23A21ABED39F}" dt="2022-02-23T08:32:11.655" v="1" actId="20577"/>
        <pc:sldMkLst>
          <pc:docMk/>
          <pc:sldMk cId="0" sldId="429"/>
        </pc:sldMkLst>
        <pc:spChg chg="mod">
          <ac:chgData name="Mohammad Banat" userId="be8e7f27-88d3-4cde-b868-bde957259880" providerId="ADAL" clId="{EFDC6BFB-18CB-43DC-A7E8-23A21ABED39F}" dt="2022-02-23T08:32:11.655" v="1" actId="20577"/>
          <ac:spMkLst>
            <pc:docMk/>
            <pc:sldMk cId="0" sldId="429"/>
            <ac:spMk id="2" creationId="{00000000-0000-0000-0000-000000000000}"/>
          </ac:spMkLst>
        </pc:spChg>
      </pc:sldChg>
      <pc:sldChg chg="del">
        <pc:chgData name="Mohammad Banat" userId="be8e7f27-88d3-4cde-b868-bde957259880" providerId="ADAL" clId="{EFDC6BFB-18CB-43DC-A7E8-23A21ABED39F}" dt="2022-02-23T08:32:28.296" v="2" actId="2696"/>
        <pc:sldMkLst>
          <pc:docMk/>
          <pc:sldMk cId="1836348514" sldId="431"/>
        </pc:sldMkLst>
      </pc:sldChg>
      <pc:sldChg chg="del">
        <pc:chgData name="Mohammad Banat" userId="be8e7f27-88d3-4cde-b868-bde957259880" providerId="ADAL" clId="{EFDC6BFB-18CB-43DC-A7E8-23A21ABED39F}" dt="2022-02-23T08:32:47.312" v="3" actId="2696"/>
        <pc:sldMkLst>
          <pc:docMk/>
          <pc:sldMk cId="1236293023" sldId="432"/>
        </pc:sldMkLst>
      </pc:sldChg>
      <pc:sldChg chg="del">
        <pc:chgData name="Mohammad Banat" userId="be8e7f27-88d3-4cde-b868-bde957259880" providerId="ADAL" clId="{EFDC6BFB-18CB-43DC-A7E8-23A21ABED39F}" dt="2022-02-23T08:32:47.312" v="3" actId="2696"/>
        <pc:sldMkLst>
          <pc:docMk/>
          <pc:sldMk cId="367665146" sldId="433"/>
        </pc:sldMkLst>
      </pc:sldChg>
      <pc:sldChg chg="del">
        <pc:chgData name="Mohammad Banat" userId="be8e7f27-88d3-4cde-b868-bde957259880" providerId="ADAL" clId="{EFDC6BFB-18CB-43DC-A7E8-23A21ABED39F}" dt="2022-02-23T08:32:47.312" v="3" actId="2696"/>
        <pc:sldMkLst>
          <pc:docMk/>
          <pc:sldMk cId="1481192910" sldId="434"/>
        </pc:sldMkLst>
      </pc:sldChg>
      <pc:sldChg chg="addSp delSp modSp mod">
        <pc:chgData name="Mohammad Banat" userId="be8e7f27-88d3-4cde-b868-bde957259880" providerId="ADAL" clId="{EFDC6BFB-18CB-43DC-A7E8-23A21ABED39F}" dt="2022-11-06T18:54:43.179" v="131"/>
        <pc:sldMkLst>
          <pc:docMk/>
          <pc:sldMk cId="3463382499" sldId="435"/>
        </pc:sldMkLst>
        <pc:spChg chg="mod">
          <ac:chgData name="Mohammad Banat" userId="be8e7f27-88d3-4cde-b868-bde957259880" providerId="ADAL" clId="{EFDC6BFB-18CB-43DC-A7E8-23A21ABED39F}" dt="2022-11-06T18:24:43.488" v="87" actId="20577"/>
          <ac:spMkLst>
            <pc:docMk/>
            <pc:sldMk cId="3463382499" sldId="435"/>
            <ac:spMk id="3" creationId="{00000000-0000-0000-0000-000000000000}"/>
          </ac:spMkLst>
        </pc:spChg>
        <pc:graphicFrameChg chg="add del mod">
          <ac:chgData name="Mohammad Banat" userId="be8e7f27-88d3-4cde-b868-bde957259880" providerId="ADAL" clId="{EFDC6BFB-18CB-43DC-A7E8-23A21ABED39F}" dt="2022-10-01T06:04:15.691" v="50"/>
          <ac:graphicFrameMkLst>
            <pc:docMk/>
            <pc:sldMk cId="3463382499" sldId="435"/>
            <ac:graphicFrameMk id="2" creationId="{75FEE3A3-C6B7-A06B-2BC8-8C7B64324E70}"/>
          </ac:graphicFrameMkLst>
        </pc:graphicFrameChg>
        <pc:graphicFrameChg chg="del mod">
          <ac:chgData name="Mohammad Banat" userId="be8e7f27-88d3-4cde-b868-bde957259880" providerId="ADAL" clId="{EFDC6BFB-18CB-43DC-A7E8-23A21ABED39F}" dt="2022-10-01T06:01:57.625" v="47" actId="478"/>
          <ac:graphicFrameMkLst>
            <pc:docMk/>
            <pc:sldMk cId="3463382499" sldId="435"/>
            <ac:graphicFrameMk id="4" creationId="{00000000-0000-0000-0000-000000000000}"/>
          </ac:graphicFrameMkLst>
        </pc:graphicFrameChg>
        <pc:graphicFrameChg chg="add mod">
          <ac:chgData name="Mohammad Banat" userId="be8e7f27-88d3-4cde-b868-bde957259880" providerId="ADAL" clId="{EFDC6BFB-18CB-43DC-A7E8-23A21ABED39F}" dt="2022-11-06T18:54:43.179" v="131"/>
          <ac:graphicFrameMkLst>
            <pc:docMk/>
            <pc:sldMk cId="3463382499" sldId="435"/>
            <ac:graphicFrameMk id="5" creationId="{1B4F1694-F376-D245-ECB0-B8687B4BBCA0}"/>
          </ac:graphicFrameMkLst>
        </pc:graphicFrameChg>
      </pc:sldChg>
      <pc:sldChg chg="modSp add mod">
        <pc:chgData name="Mohammad Banat" userId="be8e7f27-88d3-4cde-b868-bde957259880" providerId="ADAL" clId="{EFDC6BFB-18CB-43DC-A7E8-23A21ABED39F}" dt="2022-11-09T04:56:48.713" v="217" actId="20577"/>
        <pc:sldMkLst>
          <pc:docMk/>
          <pc:sldMk cId="1093422272" sldId="436"/>
        </pc:sldMkLst>
        <pc:spChg chg="mod">
          <ac:chgData name="Mohammad Banat" userId="be8e7f27-88d3-4cde-b868-bde957259880" providerId="ADAL" clId="{EFDC6BFB-18CB-43DC-A7E8-23A21ABED39F}" dt="2022-11-09T04:56:48.713" v="217" actId="20577"/>
          <ac:spMkLst>
            <pc:docMk/>
            <pc:sldMk cId="1093422272" sldId="436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EFDC6BFB-18CB-43DC-A7E8-23A21ABED39F}" dt="2022-11-09T04:45:39.880" v="181"/>
          <ac:graphicFrameMkLst>
            <pc:docMk/>
            <pc:sldMk cId="1093422272" sldId="436"/>
            <ac:graphicFrameMk id="5" creationId="{1B4F1694-F376-D245-ECB0-B8687B4BBCA0}"/>
          </ac:graphicFrameMkLst>
        </pc:graphicFrameChg>
      </pc:sldChg>
      <pc:sldChg chg="modSp add mod">
        <pc:chgData name="Mohammad Banat" userId="be8e7f27-88d3-4cde-b868-bde957259880" providerId="ADAL" clId="{EFDC6BFB-18CB-43DC-A7E8-23A21ABED39F}" dt="2022-11-09T04:56:30.801" v="211"/>
        <pc:sldMkLst>
          <pc:docMk/>
          <pc:sldMk cId="3771752489" sldId="437"/>
        </pc:sldMkLst>
        <pc:spChg chg="mod">
          <ac:chgData name="Mohammad Banat" userId="be8e7f27-88d3-4cde-b868-bde957259880" providerId="ADAL" clId="{EFDC6BFB-18CB-43DC-A7E8-23A21ABED39F}" dt="2022-11-09T04:46:55.543" v="193" actId="20577"/>
          <ac:spMkLst>
            <pc:docMk/>
            <pc:sldMk cId="3771752489" sldId="437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EFDC6BFB-18CB-43DC-A7E8-23A21ABED39F}" dt="2022-11-09T04:56:30.801" v="211"/>
          <ac:graphicFrameMkLst>
            <pc:docMk/>
            <pc:sldMk cId="3771752489" sldId="437"/>
            <ac:graphicFrameMk id="5" creationId="{1B4F1694-F376-D245-ECB0-B8687B4BBCA0}"/>
          </ac:graphicFrameMkLst>
        </pc:graphicFrameChg>
      </pc:sldChg>
      <pc:sldChg chg="modSp add">
        <pc:chgData name="Mohammad Banat" userId="be8e7f27-88d3-4cde-b868-bde957259880" providerId="ADAL" clId="{EFDC6BFB-18CB-43DC-A7E8-23A21ABED39F}" dt="2022-12-02T05:52:01.954" v="242"/>
        <pc:sldMkLst>
          <pc:docMk/>
          <pc:sldMk cId="1671979943" sldId="438"/>
        </pc:sldMkLst>
        <pc:graphicFrameChg chg="mod">
          <ac:chgData name="Mohammad Banat" userId="be8e7f27-88d3-4cde-b868-bde957259880" providerId="ADAL" clId="{EFDC6BFB-18CB-43DC-A7E8-23A21ABED39F}" dt="2022-12-02T05:52:01.954" v="242"/>
          <ac:graphicFrameMkLst>
            <pc:docMk/>
            <pc:sldMk cId="1671979943" sldId="438"/>
            <ac:graphicFrameMk id="5" creationId="{1B4F1694-F376-D245-ECB0-B8687B4BBCA0}"/>
          </ac:graphicFrameMkLst>
        </pc:graphicFrameChg>
      </pc:sldChg>
      <pc:sldChg chg="modSp add mod">
        <pc:chgData name="Mohammad Banat" userId="be8e7f27-88d3-4cde-b868-bde957259880" providerId="ADAL" clId="{EFDC6BFB-18CB-43DC-A7E8-23A21ABED39F}" dt="2022-12-09T03:06:54.505" v="255"/>
        <pc:sldMkLst>
          <pc:docMk/>
          <pc:sldMk cId="2415264039" sldId="439"/>
        </pc:sldMkLst>
        <pc:spChg chg="mod">
          <ac:chgData name="Mohammad Banat" userId="be8e7f27-88d3-4cde-b868-bde957259880" providerId="ADAL" clId="{EFDC6BFB-18CB-43DC-A7E8-23A21ABED39F}" dt="2022-12-09T03:03:22.843" v="248" actId="20577"/>
          <ac:spMkLst>
            <pc:docMk/>
            <pc:sldMk cId="2415264039" sldId="439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EFDC6BFB-18CB-43DC-A7E8-23A21ABED39F}" dt="2022-12-09T03:06:54.505" v="255"/>
          <ac:graphicFrameMkLst>
            <pc:docMk/>
            <pc:sldMk cId="2415264039" sldId="439"/>
            <ac:graphicFrameMk id="5" creationId="{1B4F1694-F376-D245-ECB0-B8687B4BBCA0}"/>
          </ac:graphicFrameMkLst>
        </pc:graphicFrameChg>
      </pc:sldChg>
      <pc:sldChg chg="modSp add mod">
        <pc:chgData name="Mohammad Banat" userId="be8e7f27-88d3-4cde-b868-bde957259880" providerId="ADAL" clId="{EFDC6BFB-18CB-43DC-A7E8-23A21ABED39F}" dt="2022-12-14T15:48:27.769" v="291"/>
        <pc:sldMkLst>
          <pc:docMk/>
          <pc:sldMk cId="2970248431" sldId="440"/>
        </pc:sldMkLst>
        <pc:spChg chg="mod">
          <ac:chgData name="Mohammad Banat" userId="be8e7f27-88d3-4cde-b868-bde957259880" providerId="ADAL" clId="{EFDC6BFB-18CB-43DC-A7E8-23A21ABED39F}" dt="2022-12-14T15:43:27.534" v="275" actId="20577"/>
          <ac:spMkLst>
            <pc:docMk/>
            <pc:sldMk cId="2970248431" sldId="440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EFDC6BFB-18CB-43DC-A7E8-23A21ABED39F}" dt="2022-12-14T15:48:27.769" v="291"/>
          <ac:graphicFrameMkLst>
            <pc:docMk/>
            <pc:sldMk cId="2970248431" sldId="440"/>
            <ac:graphicFrameMk id="5" creationId="{1B4F1694-F376-D245-ECB0-B8687B4BBCA0}"/>
          </ac:graphicFrameMkLst>
        </pc:graphicFrameChg>
      </pc:sldChg>
      <pc:sldChg chg="modSp add mod">
        <pc:chgData name="Mohammad Banat" userId="be8e7f27-88d3-4cde-b868-bde957259880" providerId="ADAL" clId="{EFDC6BFB-18CB-43DC-A7E8-23A21ABED39F}" dt="2022-12-29T14:52:23.108" v="333"/>
        <pc:sldMkLst>
          <pc:docMk/>
          <pc:sldMk cId="3391815663" sldId="441"/>
        </pc:sldMkLst>
        <pc:spChg chg="mod">
          <ac:chgData name="Mohammad Banat" userId="be8e7f27-88d3-4cde-b868-bde957259880" providerId="ADAL" clId="{EFDC6BFB-18CB-43DC-A7E8-23A21ABED39F}" dt="2022-12-29T14:45:12.117" v="312" actId="20577"/>
          <ac:spMkLst>
            <pc:docMk/>
            <pc:sldMk cId="3391815663" sldId="441"/>
            <ac:spMk id="3" creationId="{00000000-0000-0000-0000-000000000000}"/>
          </ac:spMkLst>
        </pc:spChg>
        <pc:graphicFrameChg chg="mod">
          <ac:chgData name="Mohammad Banat" userId="be8e7f27-88d3-4cde-b868-bde957259880" providerId="ADAL" clId="{EFDC6BFB-18CB-43DC-A7E8-23A21ABED39F}" dt="2022-12-29T14:52:23.108" v="333"/>
          <ac:graphicFrameMkLst>
            <pc:docMk/>
            <pc:sldMk cId="3391815663" sldId="441"/>
            <ac:graphicFrameMk id="5" creationId="{1B4F1694-F376-D245-ECB0-B8687B4BBCA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94F7FD-70AE-4C69-B77D-AFDB87525FE3}" type="doc">
      <dgm:prSet loTypeId="urn:microsoft.com/office/officeart/2005/8/layout/list1" loCatId="list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29D3B694-20BD-4463-94F8-AD117C253D53}">
      <dgm:prSet custT="1"/>
      <dgm:spPr/>
      <dgm:t>
        <a:bodyPr/>
        <a:lstStyle/>
        <a:p>
          <a:pPr algn="l" rtl="0"/>
          <a:r>
            <a:rPr lang="en-US" sz="2000" b="1" i="1" u="sng" strike="noStrike" dirty="0">
              <a:solidFill>
                <a:srgbClr val="FFFF00"/>
              </a:solidFill>
              <a:effectLst/>
            </a:rPr>
            <a:t>Mohammad M. Banat</a:t>
          </a:r>
          <a:endParaRPr lang="en-US" sz="2000" i="1" u="sng" strike="noStrike" dirty="0">
            <a:solidFill>
              <a:srgbClr val="FFFF00"/>
            </a:solidFill>
            <a:effectLst/>
          </a:endParaRPr>
        </a:p>
      </dgm:t>
    </dgm:pt>
    <dgm:pt modelId="{9878F1C1-156F-4C2D-B95C-3CAF3C7F9C5A}" type="parTrans" cxnId="{FF484431-A65B-49A2-A96E-DA2ECEB95ECC}">
      <dgm:prSet/>
      <dgm:spPr/>
      <dgm:t>
        <a:bodyPr/>
        <a:lstStyle/>
        <a:p>
          <a:endParaRPr lang="en-US"/>
        </a:p>
      </dgm:t>
    </dgm:pt>
    <dgm:pt modelId="{59705D9D-5937-411B-96E4-8CD1F52C941A}" type="sibTrans" cxnId="{FF484431-A65B-49A2-A96E-DA2ECEB95ECC}">
      <dgm:prSet/>
      <dgm:spPr/>
      <dgm:t>
        <a:bodyPr/>
        <a:lstStyle/>
        <a:p>
          <a:endParaRPr lang="en-US"/>
        </a:p>
      </dgm:t>
    </dgm:pt>
    <dgm:pt modelId="{CC6EDA0D-6E7D-45C8-B169-0FFD9F2E93BD}">
      <dgm:prSet/>
      <dgm:spPr/>
      <dgm:t>
        <a:bodyPr/>
        <a:lstStyle/>
        <a:p>
          <a:pPr rtl="0"/>
          <a:r>
            <a:rPr lang="en-US" b="1" i="1" dirty="0"/>
            <a:t>Founder</a:t>
          </a:r>
          <a:endParaRPr lang="en-US" i="1" dirty="0"/>
        </a:p>
      </dgm:t>
    </dgm:pt>
    <dgm:pt modelId="{09432E2A-E1C6-41ED-9AD2-F05111322EB5}" type="parTrans" cxnId="{66CAD3BC-05C6-4276-8D76-0DAF97226548}">
      <dgm:prSet/>
      <dgm:spPr/>
      <dgm:t>
        <a:bodyPr/>
        <a:lstStyle/>
        <a:p>
          <a:endParaRPr lang="en-US"/>
        </a:p>
      </dgm:t>
    </dgm:pt>
    <dgm:pt modelId="{1680FE7D-0DBA-478A-846B-7361164A77B1}" type="sibTrans" cxnId="{66CAD3BC-05C6-4276-8D76-0DAF97226548}">
      <dgm:prSet/>
      <dgm:spPr/>
      <dgm:t>
        <a:bodyPr/>
        <a:lstStyle/>
        <a:p>
          <a:endParaRPr lang="en-US"/>
        </a:p>
      </dgm:t>
    </dgm:pt>
    <dgm:pt modelId="{5E01D45C-CB22-4AC1-AF55-2BB97EDA6891}">
      <dgm:prSet/>
      <dgm:spPr/>
      <dgm:t>
        <a:bodyPr/>
        <a:lstStyle/>
        <a:p>
          <a:pPr rtl="0"/>
          <a:r>
            <a:rPr lang="en-US" b="1" i="1" dirty="0"/>
            <a:t>Chairman</a:t>
          </a:r>
          <a:endParaRPr lang="en-US" i="1" dirty="0"/>
        </a:p>
      </dgm:t>
    </dgm:pt>
    <dgm:pt modelId="{15026A69-6BA3-4D4F-90F8-0EC2F065C98C}" type="parTrans" cxnId="{DB5EC895-8103-43BF-A015-DC13B2D317EE}">
      <dgm:prSet/>
      <dgm:spPr/>
      <dgm:t>
        <a:bodyPr/>
        <a:lstStyle/>
        <a:p>
          <a:endParaRPr lang="en-US"/>
        </a:p>
      </dgm:t>
    </dgm:pt>
    <dgm:pt modelId="{9B2B1E39-1191-42B5-A597-55B45FAEC52C}" type="sibTrans" cxnId="{DB5EC895-8103-43BF-A015-DC13B2D317EE}">
      <dgm:prSet/>
      <dgm:spPr/>
      <dgm:t>
        <a:bodyPr/>
        <a:lstStyle/>
        <a:p>
          <a:endParaRPr lang="en-US"/>
        </a:p>
      </dgm:t>
    </dgm:pt>
    <dgm:pt modelId="{AD0C91C1-C823-48E6-A102-19C618B715EA}">
      <dgm:prSet custT="1"/>
      <dgm:spPr/>
      <dgm:t>
        <a:bodyPr/>
        <a:lstStyle/>
        <a:p>
          <a:r>
            <a:rPr lang="en-US" sz="1200" b="1" dirty="0" err="1">
              <a:solidFill>
                <a:srgbClr val="0000FF"/>
              </a:solidFill>
            </a:rPr>
            <a:t>Ph.D.E.E</a:t>
          </a:r>
          <a:r>
            <a:rPr lang="en-US" sz="1200" b="1" dirty="0">
              <a:solidFill>
                <a:srgbClr val="0000FF"/>
              </a:solidFill>
            </a:rPr>
            <a:t>., University of Ottawa, Canada, 1995</a:t>
          </a:r>
        </a:p>
      </dgm:t>
    </dgm:pt>
    <dgm:pt modelId="{CEB215FE-905A-4660-A7B4-D68CCDF263F1}" type="parTrans" cxnId="{C54752E1-739B-4853-8025-64F8AEF938C0}">
      <dgm:prSet/>
      <dgm:spPr/>
      <dgm:t>
        <a:bodyPr/>
        <a:lstStyle/>
        <a:p>
          <a:endParaRPr lang="en-US"/>
        </a:p>
      </dgm:t>
    </dgm:pt>
    <dgm:pt modelId="{D6B2788B-2C98-4B79-A0B3-DCE8F829A05D}" type="sibTrans" cxnId="{C54752E1-739B-4853-8025-64F8AEF938C0}">
      <dgm:prSet/>
      <dgm:spPr/>
      <dgm:t>
        <a:bodyPr/>
        <a:lstStyle/>
        <a:p>
          <a:endParaRPr lang="en-US"/>
        </a:p>
      </dgm:t>
    </dgm:pt>
    <dgm:pt modelId="{21DD85B3-9166-476E-9C6E-3229B55B3CF4}">
      <dgm:prSet/>
      <dgm:spPr/>
      <dgm:t>
        <a:bodyPr/>
        <a:lstStyle/>
        <a:p>
          <a:pPr rtl="0"/>
          <a:r>
            <a:rPr lang="en-US" b="1" i="1" dirty="0"/>
            <a:t>Associate Professor</a:t>
          </a:r>
          <a:endParaRPr lang="en-US" i="1" dirty="0"/>
        </a:p>
      </dgm:t>
    </dgm:pt>
    <dgm:pt modelId="{177F6E1C-E380-4F40-BAC4-F5B6D9A92BA8}" type="sibTrans" cxnId="{5226EFD8-8469-4379-9554-56B12451A6FB}">
      <dgm:prSet/>
      <dgm:spPr/>
      <dgm:t>
        <a:bodyPr/>
        <a:lstStyle/>
        <a:p>
          <a:endParaRPr lang="en-US"/>
        </a:p>
      </dgm:t>
    </dgm:pt>
    <dgm:pt modelId="{1FD62E14-D1BC-43AA-BD45-E561A77DF46E}" type="parTrans" cxnId="{5226EFD8-8469-4379-9554-56B12451A6FB}">
      <dgm:prSet/>
      <dgm:spPr/>
      <dgm:t>
        <a:bodyPr/>
        <a:lstStyle/>
        <a:p>
          <a:endParaRPr lang="en-US"/>
        </a:p>
      </dgm:t>
    </dgm:pt>
    <dgm:pt modelId="{38FFE326-532E-48AA-99BC-B83C8B0727FF}">
      <dgm:prSet custT="1"/>
      <dgm:spPr/>
      <dgm:t>
        <a:bodyPr/>
        <a:lstStyle/>
        <a:p>
          <a:pPr rtl="0"/>
          <a:r>
            <a:rPr lang="en-US" sz="1200" b="1" dirty="0">
              <a:solidFill>
                <a:srgbClr val="0000FF"/>
              </a:solidFill>
            </a:rPr>
            <a:t>Department of Electrical Engineering - Jordan University of Science and Technology (JUST), </a:t>
          </a:r>
          <a:r>
            <a:rPr lang="en-US" sz="1200" b="1" dirty="0" err="1">
              <a:solidFill>
                <a:srgbClr val="0000FF"/>
              </a:solidFill>
            </a:rPr>
            <a:t>Irbid</a:t>
          </a:r>
          <a:r>
            <a:rPr lang="en-US" sz="1200" b="1" dirty="0">
              <a:solidFill>
                <a:srgbClr val="0000FF"/>
              </a:solidFill>
            </a:rPr>
            <a:t> - Jordan</a:t>
          </a:r>
        </a:p>
      </dgm:t>
    </dgm:pt>
    <dgm:pt modelId="{50EFD769-898A-45F9-A3BF-3A1DED9FD1DD}" type="parTrans" cxnId="{A466A118-5135-4153-9D43-62F7399B6DEE}">
      <dgm:prSet/>
      <dgm:spPr/>
      <dgm:t>
        <a:bodyPr/>
        <a:lstStyle/>
        <a:p>
          <a:endParaRPr lang="en-US"/>
        </a:p>
      </dgm:t>
    </dgm:pt>
    <dgm:pt modelId="{8C31D30A-0A3E-405C-B8CB-2B5290A5957B}" type="sibTrans" cxnId="{A466A118-5135-4153-9D43-62F7399B6DEE}">
      <dgm:prSet/>
      <dgm:spPr/>
      <dgm:t>
        <a:bodyPr/>
        <a:lstStyle/>
        <a:p>
          <a:endParaRPr lang="en-US"/>
        </a:p>
      </dgm:t>
    </dgm:pt>
    <dgm:pt modelId="{15BF2B99-4BF4-4E52-99D4-A44803EB6B45}">
      <dgm:prSet custT="1"/>
      <dgm:spPr/>
      <dgm:t>
        <a:bodyPr/>
        <a:lstStyle/>
        <a:p>
          <a:pPr rtl="0"/>
          <a:r>
            <a:rPr lang="en-US" sz="1200" b="1" dirty="0">
              <a:solidFill>
                <a:srgbClr val="0000FF"/>
              </a:solidFill>
            </a:rPr>
            <a:t>Wireless Communications Lab (WCL) - Jordan University of Science and Technology (JUST), </a:t>
          </a:r>
          <a:r>
            <a:rPr lang="en-US" sz="1200" b="1" dirty="0" err="1">
              <a:solidFill>
                <a:srgbClr val="0000FF"/>
              </a:solidFill>
            </a:rPr>
            <a:t>Irbid</a:t>
          </a:r>
          <a:r>
            <a:rPr lang="en-US" sz="1200" b="1" dirty="0">
              <a:solidFill>
                <a:srgbClr val="0000FF"/>
              </a:solidFill>
            </a:rPr>
            <a:t> - Jordan</a:t>
          </a:r>
        </a:p>
      </dgm:t>
    </dgm:pt>
    <dgm:pt modelId="{659F1357-3E58-4393-8537-3209F470AC0C}" type="parTrans" cxnId="{98B71B3A-912D-4D44-9AB2-A5E70DF802D2}">
      <dgm:prSet/>
      <dgm:spPr/>
      <dgm:t>
        <a:bodyPr/>
        <a:lstStyle/>
        <a:p>
          <a:endParaRPr lang="en-US"/>
        </a:p>
      </dgm:t>
    </dgm:pt>
    <dgm:pt modelId="{66E15BBB-6DB9-4388-AB07-CED52D4E6B72}" type="sibTrans" cxnId="{98B71B3A-912D-4D44-9AB2-A5E70DF802D2}">
      <dgm:prSet/>
      <dgm:spPr/>
      <dgm:t>
        <a:bodyPr/>
        <a:lstStyle/>
        <a:p>
          <a:endParaRPr lang="en-US"/>
        </a:p>
      </dgm:t>
    </dgm:pt>
    <dgm:pt modelId="{AD4F50CA-3287-4AE4-B140-BDFD344A22F2}">
      <dgm:prSet custT="1"/>
      <dgm:spPr/>
      <dgm:t>
        <a:bodyPr/>
        <a:lstStyle/>
        <a:p>
          <a:pPr rtl="0"/>
          <a:r>
            <a:rPr lang="en-US" sz="1200" b="1" dirty="0" err="1">
              <a:solidFill>
                <a:srgbClr val="0000FF"/>
              </a:solidFill>
            </a:rPr>
            <a:t>Mosharaka</a:t>
          </a:r>
          <a:r>
            <a:rPr lang="en-US" sz="1200" b="1" dirty="0">
              <a:solidFill>
                <a:srgbClr val="0000FF"/>
              </a:solidFill>
            </a:rPr>
            <a:t> International Conferences on Communications, </a:t>
          </a:r>
          <a:r>
            <a:rPr lang="en-US" sz="1200" b="1" dirty="0" err="1">
              <a:solidFill>
                <a:srgbClr val="0000FF"/>
              </a:solidFill>
            </a:rPr>
            <a:t>Irbid</a:t>
          </a:r>
          <a:r>
            <a:rPr lang="en-US" sz="1200" b="1" dirty="0">
              <a:solidFill>
                <a:srgbClr val="0000FF"/>
              </a:solidFill>
            </a:rPr>
            <a:t> - Jordan</a:t>
          </a:r>
        </a:p>
      </dgm:t>
    </dgm:pt>
    <dgm:pt modelId="{E7AD4D96-C24F-41DE-AB6B-09DABFA100CD}" type="parTrans" cxnId="{D7014DF4-3460-47D4-97D3-4B37EC48F108}">
      <dgm:prSet/>
      <dgm:spPr/>
      <dgm:t>
        <a:bodyPr/>
        <a:lstStyle/>
        <a:p>
          <a:endParaRPr lang="en-US"/>
        </a:p>
      </dgm:t>
    </dgm:pt>
    <dgm:pt modelId="{96ECB200-EADA-4916-AC62-BF870FCEA830}" type="sibTrans" cxnId="{D7014DF4-3460-47D4-97D3-4B37EC48F108}">
      <dgm:prSet/>
      <dgm:spPr/>
      <dgm:t>
        <a:bodyPr/>
        <a:lstStyle/>
        <a:p>
          <a:endParaRPr lang="en-US"/>
        </a:p>
      </dgm:t>
    </dgm:pt>
    <dgm:pt modelId="{5DC2C957-A618-448A-96B0-7851480E35E5}" type="pres">
      <dgm:prSet presAssocID="{3494F7FD-70AE-4C69-B77D-AFDB87525FE3}" presName="linear" presStyleCnt="0">
        <dgm:presLayoutVars>
          <dgm:dir/>
          <dgm:animLvl val="lvl"/>
          <dgm:resizeHandles val="exact"/>
        </dgm:presLayoutVars>
      </dgm:prSet>
      <dgm:spPr/>
    </dgm:pt>
    <dgm:pt modelId="{469B1F03-0F7C-4136-8A6C-CE47F789DF2C}" type="pres">
      <dgm:prSet presAssocID="{29D3B694-20BD-4463-94F8-AD117C253D53}" presName="parentLin" presStyleCnt="0"/>
      <dgm:spPr/>
    </dgm:pt>
    <dgm:pt modelId="{2AE9B581-3F5C-4C10-8633-FBFE7A5E4436}" type="pres">
      <dgm:prSet presAssocID="{29D3B694-20BD-4463-94F8-AD117C253D53}" presName="parentLeftMargin" presStyleLbl="node1" presStyleIdx="0" presStyleCnt="4"/>
      <dgm:spPr/>
    </dgm:pt>
    <dgm:pt modelId="{400CB1D2-0713-4F2A-985C-95490D74AF6A}" type="pres">
      <dgm:prSet presAssocID="{29D3B694-20BD-4463-94F8-AD117C253D53}" presName="parentText" presStyleLbl="node1" presStyleIdx="0" presStyleCnt="4" custScaleY="212602">
        <dgm:presLayoutVars>
          <dgm:chMax val="0"/>
          <dgm:bulletEnabled val="1"/>
        </dgm:presLayoutVars>
      </dgm:prSet>
      <dgm:spPr/>
    </dgm:pt>
    <dgm:pt modelId="{B20581EF-2268-44C0-85DA-08196D5C7269}" type="pres">
      <dgm:prSet presAssocID="{29D3B694-20BD-4463-94F8-AD117C253D53}" presName="negativeSpace" presStyleCnt="0"/>
      <dgm:spPr/>
    </dgm:pt>
    <dgm:pt modelId="{A2C26E03-5100-4589-9BE7-86FE53B6C674}" type="pres">
      <dgm:prSet presAssocID="{29D3B694-20BD-4463-94F8-AD117C253D53}" presName="childText" presStyleLbl="conFgAcc1" presStyleIdx="0" presStyleCnt="4">
        <dgm:presLayoutVars>
          <dgm:bulletEnabled val="1"/>
        </dgm:presLayoutVars>
      </dgm:prSet>
      <dgm:spPr/>
    </dgm:pt>
    <dgm:pt modelId="{DA9D1EB8-21C4-40CB-95A6-319A498FA6FA}" type="pres">
      <dgm:prSet presAssocID="{59705D9D-5937-411B-96E4-8CD1F52C941A}" presName="spaceBetweenRectangles" presStyleCnt="0"/>
      <dgm:spPr/>
    </dgm:pt>
    <dgm:pt modelId="{AD16AB75-132F-4D52-BB57-C8BC95455961}" type="pres">
      <dgm:prSet presAssocID="{21DD85B3-9166-476E-9C6E-3229B55B3CF4}" presName="parentLin" presStyleCnt="0"/>
      <dgm:spPr/>
    </dgm:pt>
    <dgm:pt modelId="{541DCE60-4993-4A13-8525-3E5DB3F61271}" type="pres">
      <dgm:prSet presAssocID="{21DD85B3-9166-476E-9C6E-3229B55B3CF4}" presName="parentLeftMargin" presStyleLbl="node1" presStyleIdx="0" presStyleCnt="4"/>
      <dgm:spPr/>
    </dgm:pt>
    <dgm:pt modelId="{C8111620-EF09-41B5-A451-A812DDCB4053}" type="pres">
      <dgm:prSet presAssocID="{21DD85B3-9166-476E-9C6E-3229B55B3CF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743338E-D332-4391-8981-00E1EC17C1ED}" type="pres">
      <dgm:prSet presAssocID="{21DD85B3-9166-476E-9C6E-3229B55B3CF4}" presName="negativeSpace" presStyleCnt="0"/>
      <dgm:spPr/>
    </dgm:pt>
    <dgm:pt modelId="{8941C6DE-3D62-4AEA-8441-04B70F2CB247}" type="pres">
      <dgm:prSet presAssocID="{21DD85B3-9166-476E-9C6E-3229B55B3CF4}" presName="childText" presStyleLbl="conFgAcc1" presStyleIdx="1" presStyleCnt="4">
        <dgm:presLayoutVars>
          <dgm:bulletEnabled val="1"/>
        </dgm:presLayoutVars>
      </dgm:prSet>
      <dgm:spPr/>
    </dgm:pt>
    <dgm:pt modelId="{7D32F4C9-68FD-4874-A09E-BE37BB4278B1}" type="pres">
      <dgm:prSet presAssocID="{177F6E1C-E380-4F40-BAC4-F5B6D9A92BA8}" presName="spaceBetweenRectangles" presStyleCnt="0"/>
      <dgm:spPr/>
    </dgm:pt>
    <dgm:pt modelId="{752D0D45-2270-4B0A-8A2A-F3B5B789C2AE}" type="pres">
      <dgm:prSet presAssocID="{CC6EDA0D-6E7D-45C8-B169-0FFD9F2E93BD}" presName="parentLin" presStyleCnt="0"/>
      <dgm:spPr/>
    </dgm:pt>
    <dgm:pt modelId="{D057432C-5B18-44D9-B2C2-F94215648EA5}" type="pres">
      <dgm:prSet presAssocID="{CC6EDA0D-6E7D-45C8-B169-0FFD9F2E93BD}" presName="parentLeftMargin" presStyleLbl="node1" presStyleIdx="1" presStyleCnt="4"/>
      <dgm:spPr/>
    </dgm:pt>
    <dgm:pt modelId="{A7F4222A-0A06-432F-8381-57D51F2FBBCB}" type="pres">
      <dgm:prSet presAssocID="{CC6EDA0D-6E7D-45C8-B169-0FFD9F2E93B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07A8668C-993C-4D9A-9EFF-EDED2D8B6592}" type="pres">
      <dgm:prSet presAssocID="{CC6EDA0D-6E7D-45C8-B169-0FFD9F2E93BD}" presName="negativeSpace" presStyleCnt="0"/>
      <dgm:spPr/>
    </dgm:pt>
    <dgm:pt modelId="{E03D72D5-D343-4FD6-A5EA-F07AE0552FCA}" type="pres">
      <dgm:prSet presAssocID="{CC6EDA0D-6E7D-45C8-B169-0FFD9F2E93BD}" presName="childText" presStyleLbl="conFgAcc1" presStyleIdx="2" presStyleCnt="4">
        <dgm:presLayoutVars>
          <dgm:bulletEnabled val="1"/>
        </dgm:presLayoutVars>
      </dgm:prSet>
      <dgm:spPr/>
    </dgm:pt>
    <dgm:pt modelId="{F29830C8-A94A-417F-89F8-9EAE9497AEA3}" type="pres">
      <dgm:prSet presAssocID="{1680FE7D-0DBA-478A-846B-7361164A77B1}" presName="spaceBetweenRectangles" presStyleCnt="0"/>
      <dgm:spPr/>
    </dgm:pt>
    <dgm:pt modelId="{8D8674E9-F444-4FD0-8BAF-7C34EDB7E64C}" type="pres">
      <dgm:prSet presAssocID="{5E01D45C-CB22-4AC1-AF55-2BB97EDA6891}" presName="parentLin" presStyleCnt="0"/>
      <dgm:spPr/>
    </dgm:pt>
    <dgm:pt modelId="{23F54F0B-789D-4BD6-9C3F-E3C0B5ACA27E}" type="pres">
      <dgm:prSet presAssocID="{5E01D45C-CB22-4AC1-AF55-2BB97EDA6891}" presName="parentLeftMargin" presStyleLbl="node1" presStyleIdx="2" presStyleCnt="4"/>
      <dgm:spPr/>
    </dgm:pt>
    <dgm:pt modelId="{1F2CEC17-AF21-4898-996A-00C7209902FB}" type="pres">
      <dgm:prSet presAssocID="{5E01D45C-CB22-4AC1-AF55-2BB97EDA689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912FCE2-83BF-4D85-9077-44E7EE806DED}" type="pres">
      <dgm:prSet presAssocID="{5E01D45C-CB22-4AC1-AF55-2BB97EDA6891}" presName="negativeSpace" presStyleCnt="0"/>
      <dgm:spPr/>
    </dgm:pt>
    <dgm:pt modelId="{21D5773A-CAB9-4036-956E-4B6695B6C16A}" type="pres">
      <dgm:prSet presAssocID="{5E01D45C-CB22-4AC1-AF55-2BB97EDA689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A466A118-5135-4153-9D43-62F7399B6DEE}" srcId="{21DD85B3-9166-476E-9C6E-3229B55B3CF4}" destId="{38FFE326-532E-48AA-99BC-B83C8B0727FF}" srcOrd="0" destOrd="0" parTransId="{50EFD769-898A-45F9-A3BF-3A1DED9FD1DD}" sibTransId="{8C31D30A-0A3E-405C-B8CB-2B5290A5957B}"/>
    <dgm:cxn modelId="{FF613C20-D24A-4039-925D-D0100F77DE2C}" type="presOf" srcId="{21DD85B3-9166-476E-9C6E-3229B55B3CF4}" destId="{C8111620-EF09-41B5-A451-A812DDCB4053}" srcOrd="1" destOrd="0" presId="urn:microsoft.com/office/officeart/2005/8/layout/list1"/>
    <dgm:cxn modelId="{3DE9AB2E-3FC3-41B4-973F-12BE1B2FB1B5}" type="presOf" srcId="{CC6EDA0D-6E7D-45C8-B169-0FFD9F2E93BD}" destId="{D057432C-5B18-44D9-B2C2-F94215648EA5}" srcOrd="0" destOrd="0" presId="urn:microsoft.com/office/officeart/2005/8/layout/list1"/>
    <dgm:cxn modelId="{FF484431-A65B-49A2-A96E-DA2ECEB95ECC}" srcId="{3494F7FD-70AE-4C69-B77D-AFDB87525FE3}" destId="{29D3B694-20BD-4463-94F8-AD117C253D53}" srcOrd="0" destOrd="0" parTransId="{9878F1C1-156F-4C2D-B95C-3CAF3C7F9C5A}" sibTransId="{59705D9D-5937-411B-96E4-8CD1F52C941A}"/>
    <dgm:cxn modelId="{98B71B3A-912D-4D44-9AB2-A5E70DF802D2}" srcId="{CC6EDA0D-6E7D-45C8-B169-0FFD9F2E93BD}" destId="{15BF2B99-4BF4-4E52-99D4-A44803EB6B45}" srcOrd="0" destOrd="0" parTransId="{659F1357-3E58-4393-8537-3209F470AC0C}" sibTransId="{66E15BBB-6DB9-4388-AB07-CED52D4E6B72}"/>
    <dgm:cxn modelId="{1B52753F-EF6D-46EB-BABB-2EB8D5BA3458}" type="presOf" srcId="{5E01D45C-CB22-4AC1-AF55-2BB97EDA6891}" destId="{23F54F0B-789D-4BD6-9C3F-E3C0B5ACA27E}" srcOrd="0" destOrd="0" presId="urn:microsoft.com/office/officeart/2005/8/layout/list1"/>
    <dgm:cxn modelId="{CA4E3F5E-46B7-420C-8AAD-5C59AD22E555}" type="presOf" srcId="{CC6EDA0D-6E7D-45C8-B169-0FFD9F2E93BD}" destId="{A7F4222A-0A06-432F-8381-57D51F2FBBCB}" srcOrd="1" destOrd="0" presId="urn:microsoft.com/office/officeart/2005/8/layout/list1"/>
    <dgm:cxn modelId="{7B9B8362-5CA2-475C-AF95-5FAF987B2C65}" type="presOf" srcId="{15BF2B99-4BF4-4E52-99D4-A44803EB6B45}" destId="{E03D72D5-D343-4FD6-A5EA-F07AE0552FCA}" srcOrd="0" destOrd="0" presId="urn:microsoft.com/office/officeart/2005/8/layout/list1"/>
    <dgm:cxn modelId="{E482F573-E28D-425B-B2AF-BF161A262443}" type="presOf" srcId="{AD4F50CA-3287-4AE4-B140-BDFD344A22F2}" destId="{21D5773A-CAB9-4036-956E-4B6695B6C16A}" srcOrd="0" destOrd="0" presId="urn:microsoft.com/office/officeart/2005/8/layout/list1"/>
    <dgm:cxn modelId="{0D082384-F19A-45AC-930C-6A6D203B7CEE}" type="presOf" srcId="{3494F7FD-70AE-4C69-B77D-AFDB87525FE3}" destId="{5DC2C957-A618-448A-96B0-7851480E35E5}" srcOrd="0" destOrd="0" presId="urn:microsoft.com/office/officeart/2005/8/layout/list1"/>
    <dgm:cxn modelId="{DB5EC895-8103-43BF-A015-DC13B2D317EE}" srcId="{3494F7FD-70AE-4C69-B77D-AFDB87525FE3}" destId="{5E01D45C-CB22-4AC1-AF55-2BB97EDA6891}" srcOrd="3" destOrd="0" parTransId="{15026A69-6BA3-4D4F-90F8-0EC2F065C98C}" sibTransId="{9B2B1E39-1191-42B5-A597-55B45FAEC52C}"/>
    <dgm:cxn modelId="{9ED0689E-6C53-4019-8A95-601CE7824043}" type="presOf" srcId="{38FFE326-532E-48AA-99BC-B83C8B0727FF}" destId="{8941C6DE-3D62-4AEA-8441-04B70F2CB247}" srcOrd="0" destOrd="0" presId="urn:microsoft.com/office/officeart/2005/8/layout/list1"/>
    <dgm:cxn modelId="{66CAD3BC-05C6-4276-8D76-0DAF97226548}" srcId="{3494F7FD-70AE-4C69-B77D-AFDB87525FE3}" destId="{CC6EDA0D-6E7D-45C8-B169-0FFD9F2E93BD}" srcOrd="2" destOrd="0" parTransId="{09432E2A-E1C6-41ED-9AD2-F05111322EB5}" sibTransId="{1680FE7D-0DBA-478A-846B-7361164A77B1}"/>
    <dgm:cxn modelId="{26F2CFBE-1CA4-4270-9446-B5EE08F15CC0}" type="presOf" srcId="{29D3B694-20BD-4463-94F8-AD117C253D53}" destId="{400CB1D2-0713-4F2A-985C-95490D74AF6A}" srcOrd="1" destOrd="0" presId="urn:microsoft.com/office/officeart/2005/8/layout/list1"/>
    <dgm:cxn modelId="{739726C9-685F-44A8-B5C1-38020499DBE1}" type="presOf" srcId="{21DD85B3-9166-476E-9C6E-3229B55B3CF4}" destId="{541DCE60-4993-4A13-8525-3E5DB3F61271}" srcOrd="0" destOrd="0" presId="urn:microsoft.com/office/officeart/2005/8/layout/list1"/>
    <dgm:cxn modelId="{3B6C10D3-DAB5-4488-AB81-E69B2DBDFB32}" type="presOf" srcId="{5E01D45C-CB22-4AC1-AF55-2BB97EDA6891}" destId="{1F2CEC17-AF21-4898-996A-00C7209902FB}" srcOrd="1" destOrd="0" presId="urn:microsoft.com/office/officeart/2005/8/layout/list1"/>
    <dgm:cxn modelId="{5226EFD8-8469-4379-9554-56B12451A6FB}" srcId="{3494F7FD-70AE-4C69-B77D-AFDB87525FE3}" destId="{21DD85B3-9166-476E-9C6E-3229B55B3CF4}" srcOrd="1" destOrd="0" parTransId="{1FD62E14-D1BC-43AA-BD45-E561A77DF46E}" sibTransId="{177F6E1C-E380-4F40-BAC4-F5B6D9A92BA8}"/>
    <dgm:cxn modelId="{C54752E1-739B-4853-8025-64F8AEF938C0}" srcId="{29D3B694-20BD-4463-94F8-AD117C253D53}" destId="{AD0C91C1-C823-48E6-A102-19C618B715EA}" srcOrd="0" destOrd="0" parTransId="{CEB215FE-905A-4660-A7B4-D68CCDF263F1}" sibTransId="{D6B2788B-2C98-4B79-A0B3-DCE8F829A05D}"/>
    <dgm:cxn modelId="{05A03CEA-0167-42C9-97DE-A058955569C3}" type="presOf" srcId="{AD0C91C1-C823-48E6-A102-19C618B715EA}" destId="{A2C26E03-5100-4589-9BE7-86FE53B6C674}" srcOrd="0" destOrd="0" presId="urn:microsoft.com/office/officeart/2005/8/layout/list1"/>
    <dgm:cxn modelId="{D7014DF4-3460-47D4-97D3-4B37EC48F108}" srcId="{5E01D45C-CB22-4AC1-AF55-2BB97EDA6891}" destId="{AD4F50CA-3287-4AE4-B140-BDFD344A22F2}" srcOrd="0" destOrd="0" parTransId="{E7AD4D96-C24F-41DE-AB6B-09DABFA100CD}" sibTransId="{96ECB200-EADA-4916-AC62-BF870FCEA830}"/>
    <dgm:cxn modelId="{34789BF8-D0F5-45EA-A0B4-7157770BF722}" type="presOf" srcId="{29D3B694-20BD-4463-94F8-AD117C253D53}" destId="{2AE9B581-3F5C-4C10-8633-FBFE7A5E4436}" srcOrd="0" destOrd="0" presId="urn:microsoft.com/office/officeart/2005/8/layout/list1"/>
    <dgm:cxn modelId="{1406058A-9A23-423F-BE9C-E30C2D2DD1C5}" type="presParOf" srcId="{5DC2C957-A618-448A-96B0-7851480E35E5}" destId="{469B1F03-0F7C-4136-8A6C-CE47F789DF2C}" srcOrd="0" destOrd="0" presId="urn:microsoft.com/office/officeart/2005/8/layout/list1"/>
    <dgm:cxn modelId="{7838D9C0-075A-4924-98D9-8C66D0786478}" type="presParOf" srcId="{469B1F03-0F7C-4136-8A6C-CE47F789DF2C}" destId="{2AE9B581-3F5C-4C10-8633-FBFE7A5E4436}" srcOrd="0" destOrd="0" presId="urn:microsoft.com/office/officeart/2005/8/layout/list1"/>
    <dgm:cxn modelId="{C7A8DD20-216F-4A9E-95BD-529D790A73D3}" type="presParOf" srcId="{469B1F03-0F7C-4136-8A6C-CE47F789DF2C}" destId="{400CB1D2-0713-4F2A-985C-95490D74AF6A}" srcOrd="1" destOrd="0" presId="urn:microsoft.com/office/officeart/2005/8/layout/list1"/>
    <dgm:cxn modelId="{37B8FD47-7583-4E80-B3BB-BDB16BC17F4B}" type="presParOf" srcId="{5DC2C957-A618-448A-96B0-7851480E35E5}" destId="{B20581EF-2268-44C0-85DA-08196D5C7269}" srcOrd="1" destOrd="0" presId="urn:microsoft.com/office/officeart/2005/8/layout/list1"/>
    <dgm:cxn modelId="{AEBD6AE1-E520-47A7-B5E9-CC49951F3117}" type="presParOf" srcId="{5DC2C957-A618-448A-96B0-7851480E35E5}" destId="{A2C26E03-5100-4589-9BE7-86FE53B6C674}" srcOrd="2" destOrd="0" presId="urn:microsoft.com/office/officeart/2005/8/layout/list1"/>
    <dgm:cxn modelId="{68390C35-311D-483F-9A8F-A9993CB76ABF}" type="presParOf" srcId="{5DC2C957-A618-448A-96B0-7851480E35E5}" destId="{DA9D1EB8-21C4-40CB-95A6-319A498FA6FA}" srcOrd="3" destOrd="0" presId="urn:microsoft.com/office/officeart/2005/8/layout/list1"/>
    <dgm:cxn modelId="{0B00AF56-EA96-442C-8132-1E27238CC25C}" type="presParOf" srcId="{5DC2C957-A618-448A-96B0-7851480E35E5}" destId="{AD16AB75-132F-4D52-BB57-C8BC95455961}" srcOrd="4" destOrd="0" presId="urn:microsoft.com/office/officeart/2005/8/layout/list1"/>
    <dgm:cxn modelId="{BA9D3E3D-CD4E-4D98-9E3C-9F1E1CA8DA80}" type="presParOf" srcId="{AD16AB75-132F-4D52-BB57-C8BC95455961}" destId="{541DCE60-4993-4A13-8525-3E5DB3F61271}" srcOrd="0" destOrd="0" presId="urn:microsoft.com/office/officeart/2005/8/layout/list1"/>
    <dgm:cxn modelId="{70ACDE4A-55EC-465A-909F-AA4FDCA37076}" type="presParOf" srcId="{AD16AB75-132F-4D52-BB57-C8BC95455961}" destId="{C8111620-EF09-41B5-A451-A812DDCB4053}" srcOrd="1" destOrd="0" presId="urn:microsoft.com/office/officeart/2005/8/layout/list1"/>
    <dgm:cxn modelId="{5A7D5651-5AB8-46D9-B16F-85DE20B5B62F}" type="presParOf" srcId="{5DC2C957-A618-448A-96B0-7851480E35E5}" destId="{4743338E-D332-4391-8981-00E1EC17C1ED}" srcOrd="5" destOrd="0" presId="urn:microsoft.com/office/officeart/2005/8/layout/list1"/>
    <dgm:cxn modelId="{1EAB620F-E65E-4733-B936-76BBC0B9546D}" type="presParOf" srcId="{5DC2C957-A618-448A-96B0-7851480E35E5}" destId="{8941C6DE-3D62-4AEA-8441-04B70F2CB247}" srcOrd="6" destOrd="0" presId="urn:microsoft.com/office/officeart/2005/8/layout/list1"/>
    <dgm:cxn modelId="{60CDAB5E-7E96-4758-AFAB-1615972E53C3}" type="presParOf" srcId="{5DC2C957-A618-448A-96B0-7851480E35E5}" destId="{7D32F4C9-68FD-4874-A09E-BE37BB4278B1}" srcOrd="7" destOrd="0" presId="urn:microsoft.com/office/officeart/2005/8/layout/list1"/>
    <dgm:cxn modelId="{031C5ECA-56BC-42A2-9AFB-03B5F3F4C218}" type="presParOf" srcId="{5DC2C957-A618-448A-96B0-7851480E35E5}" destId="{752D0D45-2270-4B0A-8A2A-F3B5B789C2AE}" srcOrd="8" destOrd="0" presId="urn:microsoft.com/office/officeart/2005/8/layout/list1"/>
    <dgm:cxn modelId="{0223216E-08A9-459B-9BA4-87E561C0D9BB}" type="presParOf" srcId="{752D0D45-2270-4B0A-8A2A-F3B5B789C2AE}" destId="{D057432C-5B18-44D9-B2C2-F94215648EA5}" srcOrd="0" destOrd="0" presId="urn:microsoft.com/office/officeart/2005/8/layout/list1"/>
    <dgm:cxn modelId="{7E432460-103C-41C7-896B-4DB3F06E3B41}" type="presParOf" srcId="{752D0D45-2270-4B0A-8A2A-F3B5B789C2AE}" destId="{A7F4222A-0A06-432F-8381-57D51F2FBBCB}" srcOrd="1" destOrd="0" presId="urn:microsoft.com/office/officeart/2005/8/layout/list1"/>
    <dgm:cxn modelId="{411E7403-843C-42D3-8E41-2DAFAEC69782}" type="presParOf" srcId="{5DC2C957-A618-448A-96B0-7851480E35E5}" destId="{07A8668C-993C-4D9A-9EFF-EDED2D8B6592}" srcOrd="9" destOrd="0" presId="urn:microsoft.com/office/officeart/2005/8/layout/list1"/>
    <dgm:cxn modelId="{9B6D7140-285A-45E9-9D69-DD58A166DEAA}" type="presParOf" srcId="{5DC2C957-A618-448A-96B0-7851480E35E5}" destId="{E03D72D5-D343-4FD6-A5EA-F07AE0552FCA}" srcOrd="10" destOrd="0" presId="urn:microsoft.com/office/officeart/2005/8/layout/list1"/>
    <dgm:cxn modelId="{2D9A5BD0-9783-46A5-B941-30FAF66C0BFF}" type="presParOf" srcId="{5DC2C957-A618-448A-96B0-7851480E35E5}" destId="{F29830C8-A94A-417F-89F8-9EAE9497AEA3}" srcOrd="11" destOrd="0" presId="urn:microsoft.com/office/officeart/2005/8/layout/list1"/>
    <dgm:cxn modelId="{058AFCF4-A034-456C-A7E2-6C81F5B60A58}" type="presParOf" srcId="{5DC2C957-A618-448A-96B0-7851480E35E5}" destId="{8D8674E9-F444-4FD0-8BAF-7C34EDB7E64C}" srcOrd="12" destOrd="0" presId="urn:microsoft.com/office/officeart/2005/8/layout/list1"/>
    <dgm:cxn modelId="{3DE79168-9530-4A56-9098-6CDF696EA9C9}" type="presParOf" srcId="{8D8674E9-F444-4FD0-8BAF-7C34EDB7E64C}" destId="{23F54F0B-789D-4BD6-9C3F-E3C0B5ACA27E}" srcOrd="0" destOrd="0" presId="urn:microsoft.com/office/officeart/2005/8/layout/list1"/>
    <dgm:cxn modelId="{C82438A0-17AB-48C0-BBFE-6519D37850AE}" type="presParOf" srcId="{8D8674E9-F444-4FD0-8BAF-7C34EDB7E64C}" destId="{1F2CEC17-AF21-4898-996A-00C7209902FB}" srcOrd="1" destOrd="0" presId="urn:microsoft.com/office/officeart/2005/8/layout/list1"/>
    <dgm:cxn modelId="{C79322C4-6036-4A61-BB0E-005E4F0BB601}" type="presParOf" srcId="{5DC2C957-A618-448A-96B0-7851480E35E5}" destId="{1912FCE2-83BF-4D85-9077-44E7EE806DED}" srcOrd="13" destOrd="0" presId="urn:microsoft.com/office/officeart/2005/8/layout/list1"/>
    <dgm:cxn modelId="{128355FA-0485-4FC8-87F7-678D9F373C1D}" type="presParOf" srcId="{5DC2C957-A618-448A-96B0-7851480E35E5}" destId="{21D5773A-CAB9-4036-956E-4B6695B6C16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C26E03-5100-4589-9BE7-86FE53B6C674}">
      <dsp:nvSpPr>
        <dsp:cNvPr id="0" name=""/>
        <dsp:cNvSpPr/>
      </dsp:nvSpPr>
      <dsp:spPr>
        <a:xfrm>
          <a:off x="0" y="731261"/>
          <a:ext cx="7593745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9359" tIns="312420" rIns="589359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 err="1">
              <a:solidFill>
                <a:srgbClr val="0000FF"/>
              </a:solidFill>
            </a:rPr>
            <a:t>Ph.D.E.E</a:t>
          </a:r>
          <a:r>
            <a:rPr lang="en-US" sz="1200" b="1" kern="1200" dirty="0">
              <a:solidFill>
                <a:srgbClr val="0000FF"/>
              </a:solidFill>
            </a:rPr>
            <a:t>., University of Ottawa, Canada, 1995</a:t>
          </a:r>
        </a:p>
      </dsp:txBody>
      <dsp:txXfrm>
        <a:off x="0" y="731261"/>
        <a:ext cx="7593745" cy="567000"/>
      </dsp:txXfrm>
    </dsp:sp>
    <dsp:sp modelId="{400CB1D2-0713-4F2A-985C-95490D74AF6A}">
      <dsp:nvSpPr>
        <dsp:cNvPr id="0" name=""/>
        <dsp:cNvSpPr/>
      </dsp:nvSpPr>
      <dsp:spPr>
        <a:xfrm>
          <a:off x="379687" y="11260"/>
          <a:ext cx="5315621" cy="941401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0918" tIns="0" rIns="200918" bIns="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i="1" u="sng" strike="noStrike" kern="1200" dirty="0">
              <a:solidFill>
                <a:srgbClr val="FFFF00"/>
              </a:solidFill>
              <a:effectLst/>
            </a:rPr>
            <a:t>Mohammad M. Banat</a:t>
          </a:r>
          <a:endParaRPr lang="en-US" sz="2000" i="1" u="sng" strike="noStrike" kern="1200" dirty="0">
            <a:solidFill>
              <a:srgbClr val="FFFF00"/>
            </a:solidFill>
            <a:effectLst/>
          </a:endParaRPr>
        </a:p>
      </dsp:txBody>
      <dsp:txXfrm>
        <a:off x="425642" y="57215"/>
        <a:ext cx="5223711" cy="849491"/>
      </dsp:txXfrm>
    </dsp:sp>
    <dsp:sp modelId="{8941C6DE-3D62-4AEA-8441-04B70F2CB247}">
      <dsp:nvSpPr>
        <dsp:cNvPr id="0" name=""/>
        <dsp:cNvSpPr/>
      </dsp:nvSpPr>
      <dsp:spPr>
        <a:xfrm>
          <a:off x="0" y="1600661"/>
          <a:ext cx="7593745" cy="73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15810"/>
              <a:lumOff val="2386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9359" tIns="312420" rIns="589359" bIns="85344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>
              <a:solidFill>
                <a:srgbClr val="0000FF"/>
              </a:solidFill>
            </a:rPr>
            <a:t>Department of Electrical Engineering - Jordan University of Science and Technology (JUST), </a:t>
          </a:r>
          <a:r>
            <a:rPr lang="en-US" sz="1200" b="1" kern="1200" dirty="0" err="1">
              <a:solidFill>
                <a:srgbClr val="0000FF"/>
              </a:solidFill>
            </a:rPr>
            <a:t>Irbid</a:t>
          </a:r>
          <a:r>
            <a:rPr lang="en-US" sz="1200" b="1" kern="1200" dirty="0">
              <a:solidFill>
                <a:srgbClr val="0000FF"/>
              </a:solidFill>
            </a:rPr>
            <a:t> - Jordan</a:t>
          </a:r>
        </a:p>
      </dsp:txBody>
      <dsp:txXfrm>
        <a:off x="0" y="1600661"/>
        <a:ext cx="7593745" cy="732375"/>
      </dsp:txXfrm>
    </dsp:sp>
    <dsp:sp modelId="{C8111620-EF09-41B5-A451-A812DDCB4053}">
      <dsp:nvSpPr>
        <dsp:cNvPr id="0" name=""/>
        <dsp:cNvSpPr/>
      </dsp:nvSpPr>
      <dsp:spPr>
        <a:xfrm>
          <a:off x="379687" y="1379261"/>
          <a:ext cx="5315621" cy="44280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16266"/>
                <a:lumOff val="26389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-16266"/>
                <a:lumOff val="26389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-16266"/>
                <a:lumOff val="2638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0918" tIns="0" rIns="200918" bIns="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1" kern="1200" dirty="0"/>
            <a:t>Associate Professor</a:t>
          </a:r>
          <a:endParaRPr lang="en-US" sz="1500" i="1" kern="1200" dirty="0"/>
        </a:p>
      </dsp:txBody>
      <dsp:txXfrm>
        <a:off x="401303" y="1400877"/>
        <a:ext cx="5272389" cy="399568"/>
      </dsp:txXfrm>
    </dsp:sp>
    <dsp:sp modelId="{E03D72D5-D343-4FD6-A5EA-F07AE0552FCA}">
      <dsp:nvSpPr>
        <dsp:cNvPr id="0" name=""/>
        <dsp:cNvSpPr/>
      </dsp:nvSpPr>
      <dsp:spPr>
        <a:xfrm>
          <a:off x="0" y="2635436"/>
          <a:ext cx="7593745" cy="73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31620"/>
              <a:lumOff val="4773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9359" tIns="312420" rIns="589359" bIns="85344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>
              <a:solidFill>
                <a:srgbClr val="0000FF"/>
              </a:solidFill>
            </a:rPr>
            <a:t>Wireless Communications Lab (WCL) - Jordan University of Science and Technology (JUST), </a:t>
          </a:r>
          <a:r>
            <a:rPr lang="en-US" sz="1200" b="1" kern="1200" dirty="0" err="1">
              <a:solidFill>
                <a:srgbClr val="0000FF"/>
              </a:solidFill>
            </a:rPr>
            <a:t>Irbid</a:t>
          </a:r>
          <a:r>
            <a:rPr lang="en-US" sz="1200" b="1" kern="1200" dirty="0">
              <a:solidFill>
                <a:srgbClr val="0000FF"/>
              </a:solidFill>
            </a:rPr>
            <a:t> - Jordan</a:t>
          </a:r>
        </a:p>
      </dsp:txBody>
      <dsp:txXfrm>
        <a:off x="0" y="2635436"/>
        <a:ext cx="7593745" cy="732375"/>
      </dsp:txXfrm>
    </dsp:sp>
    <dsp:sp modelId="{A7F4222A-0A06-432F-8381-57D51F2FBBCB}">
      <dsp:nvSpPr>
        <dsp:cNvPr id="0" name=""/>
        <dsp:cNvSpPr/>
      </dsp:nvSpPr>
      <dsp:spPr>
        <a:xfrm>
          <a:off x="379687" y="2414036"/>
          <a:ext cx="5315621" cy="44280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32532"/>
                <a:lumOff val="52778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-32532"/>
                <a:lumOff val="52778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-32532"/>
                <a:lumOff val="5277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0918" tIns="0" rIns="200918" bIns="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1" kern="1200" dirty="0"/>
            <a:t>Founder</a:t>
          </a:r>
          <a:endParaRPr lang="en-US" sz="1500" i="1" kern="1200" dirty="0"/>
        </a:p>
      </dsp:txBody>
      <dsp:txXfrm>
        <a:off x="401303" y="2435652"/>
        <a:ext cx="5272389" cy="399568"/>
      </dsp:txXfrm>
    </dsp:sp>
    <dsp:sp modelId="{21D5773A-CAB9-4036-956E-4B6695B6C16A}">
      <dsp:nvSpPr>
        <dsp:cNvPr id="0" name=""/>
        <dsp:cNvSpPr/>
      </dsp:nvSpPr>
      <dsp:spPr>
        <a:xfrm>
          <a:off x="0" y="3670211"/>
          <a:ext cx="7593745" cy="567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-15810"/>
              <a:lumOff val="2386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89359" tIns="312420" rIns="589359" bIns="85344" numCol="1" spcCol="1270" anchor="t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200" b="1" kern="1200" dirty="0" err="1">
              <a:solidFill>
                <a:srgbClr val="0000FF"/>
              </a:solidFill>
            </a:rPr>
            <a:t>Mosharaka</a:t>
          </a:r>
          <a:r>
            <a:rPr lang="en-US" sz="1200" b="1" kern="1200" dirty="0">
              <a:solidFill>
                <a:srgbClr val="0000FF"/>
              </a:solidFill>
            </a:rPr>
            <a:t> International Conferences on Communications, </a:t>
          </a:r>
          <a:r>
            <a:rPr lang="en-US" sz="1200" b="1" kern="1200" dirty="0" err="1">
              <a:solidFill>
                <a:srgbClr val="0000FF"/>
              </a:solidFill>
            </a:rPr>
            <a:t>Irbid</a:t>
          </a:r>
          <a:r>
            <a:rPr lang="en-US" sz="1200" b="1" kern="1200" dirty="0">
              <a:solidFill>
                <a:srgbClr val="0000FF"/>
              </a:solidFill>
            </a:rPr>
            <a:t> - Jordan</a:t>
          </a:r>
        </a:p>
      </dsp:txBody>
      <dsp:txXfrm>
        <a:off x="0" y="3670211"/>
        <a:ext cx="7593745" cy="567000"/>
      </dsp:txXfrm>
    </dsp:sp>
    <dsp:sp modelId="{1F2CEC17-AF21-4898-996A-00C7209902FB}">
      <dsp:nvSpPr>
        <dsp:cNvPr id="0" name=""/>
        <dsp:cNvSpPr/>
      </dsp:nvSpPr>
      <dsp:spPr>
        <a:xfrm>
          <a:off x="379687" y="3448811"/>
          <a:ext cx="5315621" cy="442800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-16266"/>
                <a:lumOff val="26389"/>
                <a:alphaOff val="0"/>
                <a:shade val="51000"/>
                <a:satMod val="130000"/>
              </a:schemeClr>
            </a:gs>
            <a:gs pos="80000">
              <a:schemeClr val="accent2">
                <a:shade val="50000"/>
                <a:hueOff val="0"/>
                <a:satOff val="-16266"/>
                <a:lumOff val="26389"/>
                <a:alphaOff val="0"/>
                <a:shade val="93000"/>
                <a:satMod val="130000"/>
              </a:schemeClr>
            </a:gs>
            <a:gs pos="100000">
              <a:schemeClr val="accent2">
                <a:shade val="50000"/>
                <a:hueOff val="0"/>
                <a:satOff val="-16266"/>
                <a:lumOff val="2638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0918" tIns="0" rIns="200918" bIns="0" numCol="1" spcCol="1270" anchor="ctr" anchorCtr="0">
          <a:noAutofit/>
        </a:bodyPr>
        <a:lstStyle/>
        <a:p>
          <a:pPr marL="0" lvl="0" indent="0" algn="l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1" kern="1200" dirty="0"/>
            <a:t>Chairman</a:t>
          </a:r>
          <a:endParaRPr lang="en-US" sz="1500" i="1" kern="1200" dirty="0"/>
        </a:p>
      </dsp:txBody>
      <dsp:txXfrm>
        <a:off x="401303" y="3470427"/>
        <a:ext cx="5272389" cy="3995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18160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3C08531E-9DAE-4E7C-9266-1A876153FE9B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566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18160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57500" y="514350"/>
            <a:ext cx="34290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18160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2FE28F5B-3753-4D1B-A8DF-E0571BAA3B36}" type="slidenum">
              <a:rPr lang="ar-SA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6806A9-B040-43DD-B283-E8C036F96FDD}" type="slidenum">
              <a:rPr lang="ar-SA"/>
              <a:pPr/>
              <a:t>1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14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84300"/>
            <a:ext cx="6858000" cy="149542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AutoShape 52"/>
          <p:cNvSpPr>
            <a:spLocks noGrp="1" noChangeArrowheads="1"/>
          </p:cNvSpPr>
          <p:nvPr>
            <p:ph type="title"/>
          </p:nvPr>
        </p:nvSpPr>
        <p:spPr bwMode="auto">
          <a:xfrm>
            <a:off x="155448" y="51078"/>
            <a:ext cx="8833104" cy="408623"/>
          </a:xfrm>
          <a:prstGeom prst="roundRect">
            <a:avLst>
              <a:gd name="adj" fmla="val 16667"/>
            </a:avLst>
          </a:prstGeom>
          <a:blipFill dpi="0" rotWithShape="1">
            <a:blip r:embed="rId2" cstate="print"/>
            <a:srcRect/>
            <a:tile tx="0" ty="0" sx="100000" sy="100000" flip="none" algn="tl"/>
          </a:blipFill>
          <a:ln w="3175">
            <a:solidFill>
              <a:schemeClr val="bg2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ar-SA" dirty="0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15" y="722879"/>
            <a:ext cx="412440" cy="4124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644" y="722879"/>
            <a:ext cx="412440" cy="41244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1EF9983-2D6F-41CA-BCD3-17B0B1FDA697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914400" y="1135319"/>
            <a:ext cx="7315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bg2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AutoShape 51"/>
          <p:cNvSpPr>
            <a:spLocks noChangeArrowheads="1"/>
          </p:cNvSpPr>
          <p:nvPr userDrawn="1"/>
        </p:nvSpPr>
        <p:spPr bwMode="auto">
          <a:xfrm>
            <a:off x="153927" y="589792"/>
            <a:ext cx="8836146" cy="5273336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76200" contourW="12700">
            <a:bevelT w="38100" h="38100" prst="coolSlant"/>
            <a:bevelB w="38100" h="38100"/>
            <a:extrusionClr>
              <a:schemeClr val="bg1"/>
            </a:extrusionClr>
            <a:contourClr>
              <a:schemeClr val="bg2">
                <a:lumMod val="75000"/>
              </a:schemeClr>
            </a:contourClr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1081" name="Rectangle 5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2083" y="1055656"/>
            <a:ext cx="7959834" cy="5253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69" name="Text Box 45"/>
          <p:cNvSpPr txBox="1">
            <a:spLocks noChangeArrowheads="1"/>
          </p:cNvSpPr>
          <p:nvPr userDrawn="1"/>
        </p:nvSpPr>
        <p:spPr bwMode="auto">
          <a:xfrm>
            <a:off x="1467757" y="6309360"/>
            <a:ext cx="6206849" cy="561856"/>
          </a:xfrm>
          <a:prstGeom prst="round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0" eaLnBrk="0" hangingPunct="0"/>
            <a:r>
              <a:rPr lang="en-US" sz="900" b="1" i="1" kern="1200" cap="none" spc="0" dirty="0">
                <a:ln w="1905"/>
                <a:solidFill>
                  <a:schemeClr val="tx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Event Name</a:t>
            </a:r>
          </a:p>
          <a:p>
            <a:pPr algn="ctr" rtl="0" eaLnBrk="0" hangingPunct="0"/>
            <a:r>
              <a:rPr lang="en-US" altLang="ar-SA" sz="900" b="1" i="1" dirty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Dr. Mohammad M. Banat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ar-SA" sz="900" b="1" dirty="0">
                <a:solidFill>
                  <a:srgbClr val="0066FF"/>
                </a:solidFill>
                <a:effectLst/>
                <a:latin typeface="+mn-lt"/>
                <a:cs typeface="+mn-cs"/>
              </a:rPr>
              <a:t>Jordan University of Science and Technology</a:t>
            </a:r>
          </a:p>
        </p:txBody>
      </p:sp>
      <p:sp>
        <p:nvSpPr>
          <p:cNvPr id="49" name="Text Box 5"/>
          <p:cNvSpPr txBox="1">
            <a:spLocks noChangeArrowheads="1"/>
          </p:cNvSpPr>
          <p:nvPr userDrawn="1"/>
        </p:nvSpPr>
        <p:spPr bwMode="auto">
          <a:xfrm>
            <a:off x="16301" y="6264445"/>
            <a:ext cx="1980219" cy="638473"/>
          </a:xfrm>
          <a:prstGeom prst="roundRect">
            <a:avLst/>
          </a:prstGeom>
          <a:noFill/>
          <a:ln>
            <a:headEnd/>
            <a:tailEnd/>
          </a:ln>
          <a:scene3d>
            <a:camera prst="perspectiveBelow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 rtl="0"/>
            <a:r>
              <a:rPr lang="en-US" sz="1050" b="1" i="1" cap="none" spc="0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banat@just,edu.jo</a:t>
            </a:r>
            <a:endParaRPr lang="en-US" sz="1050" b="1" i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ea"/>
              <a:cs typeface="+mj-cs"/>
            </a:endParaRPr>
          </a:p>
          <a:p>
            <a:pPr algn="l" rtl="0"/>
            <a:r>
              <a:rPr lang="en-US" sz="1050" b="1" i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http://mbanat.mosharaka.net</a:t>
            </a:r>
          </a:p>
          <a:p>
            <a:pPr algn="l" rtl="0"/>
            <a:r>
              <a:rPr lang="en-US" sz="1050" b="1" i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http://mosharaka.net</a:t>
            </a:r>
          </a:p>
        </p:txBody>
      </p:sp>
      <p:sp>
        <p:nvSpPr>
          <p:cNvPr id="47" name="Text Box 5"/>
          <p:cNvSpPr txBox="1">
            <a:spLocks noChangeArrowheads="1"/>
          </p:cNvSpPr>
          <p:nvPr userDrawn="1"/>
        </p:nvSpPr>
        <p:spPr bwMode="auto">
          <a:xfrm>
            <a:off x="7488324" y="6268003"/>
            <a:ext cx="1655676" cy="442674"/>
          </a:xfrm>
          <a:prstGeom prst="roundRect">
            <a:avLst/>
          </a:prstGeom>
          <a:noFill/>
          <a:ln>
            <a:headEnd/>
            <a:tailEnd/>
          </a:ln>
          <a:scene3d>
            <a:camera prst="perspectiveBelow"/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0"/>
            <a:r>
              <a:rPr lang="en-US" sz="1000" b="1" i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Event</a:t>
            </a:r>
            <a:r>
              <a:rPr lang="en-US" sz="1000" b="1" i="1" cap="none" spc="0" baseline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 Dates</a:t>
            </a:r>
            <a:endParaRPr lang="en-US" sz="10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j-lt"/>
              <a:ea typeface="+mj-ea"/>
              <a:cs typeface="+mj-cs"/>
            </a:endParaRPr>
          </a:p>
          <a:p>
            <a:pPr algn="r" rtl="0"/>
            <a:r>
              <a:rPr lang="en-US" sz="1000" b="1" i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j-lt"/>
                <a:ea typeface="+mj-ea"/>
                <a:cs typeface="+mj-cs"/>
              </a:rPr>
              <a:t>Event Location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8676628" y="6655772"/>
            <a:ext cx="4680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fld id="{D21CF2E4-4E80-4F45-B5BE-C7825DD9F247}" type="slidenum">
              <a:rPr lang="en-US" smtClean="0"/>
              <a:pPr algn="ctr" rtl="0"/>
              <a:t>‹#›</a:t>
            </a:fld>
            <a:r>
              <a:rPr lang="en-US" dirty="0"/>
              <a:t>/18</a:t>
            </a:r>
          </a:p>
        </p:txBody>
      </p:sp>
      <p:sp>
        <p:nvSpPr>
          <p:cNvPr id="8" name="Text Box 45"/>
          <p:cNvSpPr txBox="1">
            <a:spLocks noChangeArrowheads="1"/>
          </p:cNvSpPr>
          <p:nvPr userDrawn="1"/>
        </p:nvSpPr>
        <p:spPr bwMode="auto">
          <a:xfrm>
            <a:off x="429903" y="5956274"/>
            <a:ext cx="8282558" cy="255389"/>
          </a:xfrm>
          <a:prstGeom prst="roundRect">
            <a:avLst/>
          </a:prstGeom>
          <a:gradFill>
            <a:gsLst>
              <a:gs pos="47952">
                <a:srgbClr val="EAF5F6"/>
              </a:gs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rtl="0" eaLnBrk="0" hangingPunct="0"/>
            <a:r>
              <a:rPr lang="en-US" sz="900" b="1" i="1" kern="1200" cap="none" spc="0" dirty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+mn-ea"/>
                <a:cs typeface="+mn-cs"/>
              </a:rPr>
              <a:t>6G Wireless Communications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2400" b="1" i="1" cap="small" baseline="0">
          <a:solidFill>
            <a:srgbClr val="00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 i="1">
          <a:solidFill>
            <a:srgbClr val="FF3300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buChar char="v"/>
        <a:defRPr sz="2000" b="1">
          <a:solidFill>
            <a:srgbClr val="F41D0C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b="1">
          <a:solidFill>
            <a:schemeClr val="accent2"/>
          </a:solidFill>
          <a:latin typeface="+mn-lt"/>
          <a:cs typeface="+mj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o"/>
        <a:defRPr sz="1600" b="1">
          <a:solidFill>
            <a:srgbClr val="003300"/>
          </a:solidFill>
          <a:latin typeface="Arial" charset="0"/>
          <a:cs typeface="+mj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400" b="1">
          <a:solidFill>
            <a:srgbClr val="993300"/>
          </a:solidFill>
          <a:latin typeface="+mj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•"/>
        <a:defRPr sz="1200" b="1">
          <a:solidFill>
            <a:srgbClr val="0000FF"/>
          </a:solidFill>
          <a:latin typeface="+mn-lt"/>
          <a:cs typeface="+mj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200" b="1">
          <a:solidFill>
            <a:srgbClr val="0000FF"/>
          </a:solidFill>
          <a:latin typeface="+mn-lt"/>
          <a:cs typeface="+mj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200" b="1">
          <a:solidFill>
            <a:srgbClr val="0000FF"/>
          </a:solidFill>
          <a:latin typeface="+mn-lt"/>
          <a:cs typeface="+mj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200" b="1">
          <a:solidFill>
            <a:srgbClr val="0000FF"/>
          </a:solidFill>
          <a:latin typeface="+mn-lt"/>
          <a:cs typeface="+mj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200" b="1">
          <a:solidFill>
            <a:srgbClr val="0000FF"/>
          </a:solidFill>
          <a:latin typeface="+mn-lt"/>
          <a:cs typeface="+mj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package" Target="../embeddings/Microsoft_Word_Document8.docx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package" Target="../embeddings/Microsoft_Word_Document9.docx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Word_Document10.docx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package" Target="../embeddings/Microsoft_Word_Document11.docx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package" Target="../embeddings/Microsoft_Word_Document12.docx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2" Type="http://schemas.openxmlformats.org/officeDocument/2006/relationships/package" Target="../embeddings/Microsoft_Word_Document13.docx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package" Target="../embeddings/Microsoft_Word_Document14.docx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package" Target="../embeddings/Microsoft_Word_Document15.docx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Word_Document.docx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Word_Document1.docx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package" Target="../embeddings/Microsoft_Word_Document2.docx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package" Target="../embeddings/Microsoft_Word_Document3.docx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package" Target="../embeddings/Microsoft_Word_Document4.docx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package" Target="../embeddings/Microsoft_Word_Document5.docx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package" Target="../embeddings/Microsoft_Word_Document6.docx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package" Target="../embeddings/Microsoft_Word_Document7.doc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495255827"/>
              </p:ext>
            </p:extLst>
          </p:nvPr>
        </p:nvGraphicFramePr>
        <p:xfrm>
          <a:off x="775128" y="1304764"/>
          <a:ext cx="7593745" cy="4248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51078"/>
            <a:ext cx="8833104" cy="408623"/>
          </a:xfrm>
        </p:spPr>
        <p:txBody>
          <a:bodyPr/>
          <a:lstStyle/>
          <a:p>
            <a:r>
              <a:rPr lang="en-US" dirty="0"/>
              <a:t>6G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Native AI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5F76091-2283-575B-B60D-970101DB0E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55700" y="1541463"/>
          <a:ext cx="6842125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547287" progId="Word.Document.12">
                  <p:embed/>
                </p:oleObj>
              </mc:Choice>
              <mc:Fallback>
                <p:oleObj name="Document" r:id="rId2" imgW="5976724" imgH="3547287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5F76091-2283-575B-B60D-970101DB0E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541463"/>
                        <a:ext cx="6842125" cy="376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07711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Immersive Services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7145919"/>
              </p:ext>
            </p:extLst>
          </p:nvPr>
        </p:nvGraphicFramePr>
        <p:xfrm>
          <a:off x="1155700" y="1541463"/>
          <a:ext cx="6842125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547287" progId="Word.Document.12">
                  <p:embed/>
                </p:oleObj>
              </mc:Choice>
              <mc:Fallback>
                <p:oleObj name="Document" r:id="rId2" imgW="5976724" imgH="3547287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541463"/>
                        <a:ext cx="6842125" cy="376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3625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Sensing Integrated with Communications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5F76091-2283-575B-B60D-970101DB0E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035169"/>
              </p:ext>
            </p:extLst>
          </p:nvPr>
        </p:nvGraphicFramePr>
        <p:xfrm>
          <a:off x="1155700" y="1541463"/>
          <a:ext cx="6842125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547287" progId="Word.Document.12">
                  <p:embed/>
                </p:oleObj>
              </mc:Choice>
              <mc:Fallback>
                <p:oleObj name="Document" r:id="rId2" imgW="5976724" imgH="3547287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5F76091-2283-575B-B60D-970101DB0E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541463"/>
                        <a:ext cx="6842125" cy="376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3468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Integrated Networks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5F76091-2283-575B-B60D-970101DB0E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451948"/>
              </p:ext>
            </p:extLst>
          </p:nvPr>
        </p:nvGraphicFramePr>
        <p:xfrm>
          <a:off x="1155700" y="1541463"/>
          <a:ext cx="6842125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547287" progId="Word.Document.12">
                  <p:embed/>
                </p:oleObj>
              </mc:Choice>
              <mc:Fallback>
                <p:oleObj name="Document" r:id="rId2" imgW="5976724" imgH="3547287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5F76091-2283-575B-B60D-970101DB0E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541463"/>
                        <a:ext cx="6842125" cy="376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50226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3D Global Coverage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5F76091-2283-575B-B60D-970101DB0E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517848"/>
              </p:ext>
            </p:extLst>
          </p:nvPr>
        </p:nvGraphicFramePr>
        <p:xfrm>
          <a:off x="1155700" y="1376363"/>
          <a:ext cx="6842125" cy="4092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860770" progId="Word.Document.12">
                  <p:embed/>
                </p:oleObj>
              </mc:Choice>
              <mc:Fallback>
                <p:oleObj name="Document" r:id="rId2" imgW="5976724" imgH="3860770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5F76091-2283-575B-B60D-970101DB0E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376363"/>
                        <a:ext cx="6842125" cy="40925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698887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Internet of Things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B4F1694-F376-D245-ECB0-B8687B4BBC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235480"/>
              </p:ext>
            </p:extLst>
          </p:nvPr>
        </p:nvGraphicFramePr>
        <p:xfrm>
          <a:off x="1155700" y="1368425"/>
          <a:ext cx="6842125" cy="411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875526" progId="Word.Document.12">
                  <p:embed/>
                </p:oleObj>
              </mc:Choice>
              <mc:Fallback>
                <p:oleObj name="Document" r:id="rId2" imgW="5976724" imgH="3875526" progId="Word.Document.12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1B4F1694-F376-D245-ECB0-B8687B4BBC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368425"/>
                        <a:ext cx="6842125" cy="4111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91815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383647"/>
              </p:ext>
            </p:extLst>
          </p:nvPr>
        </p:nvGraphicFramePr>
        <p:xfrm>
          <a:off x="1157288" y="1196975"/>
          <a:ext cx="6842125" cy="481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4539203" progId="Word.Document.12">
                  <p:embed/>
                </p:oleObj>
              </mc:Choice>
              <mc:Fallback>
                <p:oleObj name="Document" r:id="rId2" imgW="5976724" imgH="4539203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7288" y="1196975"/>
                        <a:ext cx="6842125" cy="481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4589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4A75279-4DE8-599E-26AD-F5D2D4F53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84390417-C21D-675E-C075-EC712CC20F9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8160757"/>
              </p:ext>
            </p:extLst>
          </p:nvPr>
        </p:nvGraphicFramePr>
        <p:xfrm>
          <a:off x="1155700" y="1376363"/>
          <a:ext cx="6842125" cy="481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4539203" progId="Word.Document.12">
                  <p:embed/>
                </p:oleObj>
              </mc:Choice>
              <mc:Fallback>
                <p:oleObj name="Document" r:id="rId2" imgW="5976724" imgH="4539203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84390417-C21D-675E-C075-EC712CC20F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376363"/>
                        <a:ext cx="6842125" cy="4810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39091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Outline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880333"/>
              </p:ext>
            </p:extLst>
          </p:nvPr>
        </p:nvGraphicFramePr>
        <p:xfrm>
          <a:off x="1155700" y="1296988"/>
          <a:ext cx="6842125" cy="42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4011933" progId="Word.Document.12">
                  <p:embed/>
                </p:oleObj>
              </mc:Choice>
              <mc:Fallback>
                <p:oleObj name="Document" r:id="rId2" imgW="5976724" imgH="4011933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296988"/>
                        <a:ext cx="6842125" cy="425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76347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Communications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425371"/>
              </p:ext>
            </p:extLst>
          </p:nvPr>
        </p:nvGraphicFramePr>
        <p:xfrm>
          <a:off x="1155700" y="1296988"/>
          <a:ext cx="6842125" cy="424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4010493" progId="Word.Document.12">
                  <p:embed/>
                </p:oleObj>
              </mc:Choice>
              <mc:Fallback>
                <p:oleObj name="Document" r:id="rId2" imgW="5976724" imgH="4010493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296988"/>
                        <a:ext cx="6842125" cy="42497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49047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for Wireless Communications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4481579"/>
              </p:ext>
            </p:extLst>
          </p:nvPr>
        </p:nvGraphicFramePr>
        <p:xfrm>
          <a:off x="1155700" y="1295400"/>
          <a:ext cx="6842125" cy="42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4011933" progId="Word.Document.12">
                  <p:embed/>
                </p:oleObj>
              </mc:Choice>
              <mc:Fallback>
                <p:oleObj name="Document" r:id="rId2" imgW="5976724" imgH="4011933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295400"/>
                        <a:ext cx="6842125" cy="4251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39960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Before 6G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2707912"/>
              </p:ext>
            </p:extLst>
          </p:nvPr>
        </p:nvGraphicFramePr>
        <p:xfrm>
          <a:off x="1155700" y="1295400"/>
          <a:ext cx="6842125" cy="424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4009054" progId="Word.Document.12">
                  <p:embed/>
                </p:oleObj>
              </mc:Choice>
              <mc:Fallback>
                <p:oleObj name="Document" r:id="rId2" imgW="5976724" imgH="4009054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295400"/>
                        <a:ext cx="6842125" cy="42481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201131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6G Communications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8918708"/>
              </p:ext>
            </p:extLst>
          </p:nvPr>
        </p:nvGraphicFramePr>
        <p:xfrm>
          <a:off x="1155700" y="1146175"/>
          <a:ext cx="6788150" cy="4822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4250194" progId="Word.Document.12">
                  <p:embed/>
                </p:oleObj>
              </mc:Choice>
              <mc:Fallback>
                <p:oleObj name="Document" r:id="rId2" imgW="5976724" imgH="4250194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146175"/>
                        <a:ext cx="6788150" cy="4822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43749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Society Digitization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233794"/>
              </p:ext>
            </p:extLst>
          </p:nvPr>
        </p:nvGraphicFramePr>
        <p:xfrm>
          <a:off x="1155700" y="1541463"/>
          <a:ext cx="6842125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547287" progId="Word.Document.12">
                  <p:embed/>
                </p:oleObj>
              </mc:Choice>
              <mc:Fallback>
                <p:oleObj name="Document" r:id="rId2" imgW="5976724" imgH="3547287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541463"/>
                        <a:ext cx="6842125" cy="376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5975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User-Centric Services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E8E2D8AC-58F7-8CB1-24FC-190D1D13C7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1750321"/>
              </p:ext>
            </p:extLst>
          </p:nvPr>
        </p:nvGraphicFramePr>
        <p:xfrm>
          <a:off x="1155700" y="1541463"/>
          <a:ext cx="6842125" cy="3760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547287" progId="Word.Document.12">
                  <p:embed/>
                </p:oleObj>
              </mc:Choice>
              <mc:Fallback>
                <p:oleObj name="Document" r:id="rId2" imgW="5976724" imgH="3547287" progId="Word.Document.12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E8E2D8AC-58F7-8CB1-24FC-190D1D13C78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541463"/>
                        <a:ext cx="6842125" cy="37607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7284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Dense and Connected Intelligence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C5F76091-2283-575B-B60D-970101DB0E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2217312"/>
              </p:ext>
            </p:extLst>
          </p:nvPr>
        </p:nvGraphicFramePr>
        <p:xfrm>
          <a:off x="1155700" y="1497013"/>
          <a:ext cx="6842125" cy="3851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976724" imgH="3633306" progId="Word.Document.12">
                  <p:embed/>
                </p:oleObj>
              </mc:Choice>
              <mc:Fallback>
                <p:oleObj name="Document" r:id="rId2" imgW="5976724" imgH="3633306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C5F76091-2283-575B-B60D-970101DB0EE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155700" y="1497013"/>
                        <a:ext cx="6842125" cy="38512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714960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Arial"/>
      </a:majorFont>
      <a:minorFont>
        <a:latin typeface="Verdana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JO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JO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8042</TotalTime>
  <Words>109</Words>
  <Application>Microsoft Office PowerPoint</Application>
  <PresentationFormat>On-screen Show (4:3)</PresentationFormat>
  <Paragraphs>26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Times New Roman</vt:lpstr>
      <vt:lpstr>Verdana</vt:lpstr>
      <vt:lpstr>Wingdings</vt:lpstr>
      <vt:lpstr>Default Design</vt:lpstr>
      <vt:lpstr>Microsoft Word Document</vt:lpstr>
      <vt:lpstr>6G</vt:lpstr>
      <vt:lpstr>Presentation Outline</vt:lpstr>
      <vt:lpstr>Need for Communications</vt:lpstr>
      <vt:lpstr>Need for Wireless Communications</vt:lpstr>
      <vt:lpstr>Before 6G</vt:lpstr>
      <vt:lpstr>6G Communications</vt:lpstr>
      <vt:lpstr>Society Digitization</vt:lpstr>
      <vt:lpstr>User-Centric Services</vt:lpstr>
      <vt:lpstr>Dense and Connected Intelligence</vt:lpstr>
      <vt:lpstr>Native AI</vt:lpstr>
      <vt:lpstr>Immersive Services</vt:lpstr>
      <vt:lpstr>Sensing Integrated with Communications</vt:lpstr>
      <vt:lpstr>Integrated Networks</vt:lpstr>
      <vt:lpstr>3D Global Coverage</vt:lpstr>
      <vt:lpstr>Internet of Things</vt:lpstr>
      <vt:lpstr>Challenges</vt:lpstr>
      <vt:lpstr>Conclusion</vt:lpstr>
    </vt:vector>
  </TitlesOfParts>
  <Company>JUST-EE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Mohammad M. Banat</dc:creator>
  <cp:lastModifiedBy>Mohammad Banat</cp:lastModifiedBy>
  <cp:revision>526</cp:revision>
  <dcterms:created xsi:type="dcterms:W3CDTF">2002-12-30T16:42:37Z</dcterms:created>
  <dcterms:modified xsi:type="dcterms:W3CDTF">2023-03-14T03:26:43Z</dcterms:modified>
</cp:coreProperties>
</file>